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 id="2147483720" r:id="rId2"/>
  </p:sldMasterIdLst>
  <p:notesMasterIdLst>
    <p:notesMasterId r:id="rId114"/>
  </p:notesMasterIdLst>
  <p:sldIdLst>
    <p:sldId id="256" r:id="rId3"/>
    <p:sldId id="260" r:id="rId4"/>
    <p:sldId id="257" r:id="rId5"/>
    <p:sldId id="258" r:id="rId6"/>
    <p:sldId id="259" r:id="rId7"/>
    <p:sldId id="261" r:id="rId8"/>
    <p:sldId id="263" r:id="rId9"/>
    <p:sldId id="264" r:id="rId10"/>
    <p:sldId id="265" r:id="rId11"/>
    <p:sldId id="266" r:id="rId12"/>
    <p:sldId id="267" r:id="rId13"/>
    <p:sldId id="268" r:id="rId14"/>
    <p:sldId id="270" r:id="rId15"/>
    <p:sldId id="271" r:id="rId16"/>
    <p:sldId id="269"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3" r:id="rId108"/>
    <p:sldId id="364" r:id="rId109"/>
    <p:sldId id="365" r:id="rId110"/>
    <p:sldId id="366" r:id="rId111"/>
    <p:sldId id="367" r:id="rId112"/>
    <p:sldId id="368"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sson 1" id="{D176BA3E-D0D3-42F6-8FED-FE3FB38FD78C}">
          <p14:sldIdLst>
            <p14:sldId id="256"/>
            <p14:sldId id="260"/>
            <p14:sldId id="257"/>
            <p14:sldId id="258"/>
            <p14:sldId id="259"/>
            <p14:sldId id="261"/>
            <p14:sldId id="263"/>
            <p14:sldId id="264"/>
            <p14:sldId id="265"/>
            <p14:sldId id="266"/>
            <p14:sldId id="267"/>
            <p14:sldId id="268"/>
            <p14:sldId id="270"/>
            <p14:sldId id="271"/>
            <p14:sldId id="269"/>
          </p14:sldIdLst>
        </p14:section>
        <p14:section name="Lesson 2" id="{E9259D3B-130F-41D8-A6A5-6E7E6F72633D}">
          <p14:sldIdLst>
            <p14:sldId id="272"/>
            <p14:sldId id="273"/>
            <p14:sldId id="274"/>
            <p14:sldId id="275"/>
            <p14:sldId id="276"/>
            <p14:sldId id="277"/>
            <p14:sldId id="278"/>
            <p14:sldId id="279"/>
            <p14:sldId id="280"/>
            <p14:sldId id="281"/>
            <p14:sldId id="282"/>
            <p14:sldId id="283"/>
            <p14:sldId id="284"/>
            <p14:sldId id="285"/>
            <p14:sldId id="286"/>
          </p14:sldIdLst>
        </p14:section>
        <p14:section name="Lesson 3" id="{215F3BF9-81BA-485C-8EAB-5712908DCA97}">
          <p14:sldIdLst>
            <p14:sldId id="287"/>
            <p14:sldId id="288"/>
            <p14:sldId id="289"/>
            <p14:sldId id="290"/>
            <p14:sldId id="291"/>
            <p14:sldId id="292"/>
            <p14:sldId id="293"/>
            <p14:sldId id="294"/>
            <p14:sldId id="295"/>
            <p14:sldId id="296"/>
            <p14:sldId id="297"/>
            <p14:sldId id="298"/>
          </p14:sldIdLst>
        </p14:section>
        <p14:section name="Lesson 4" id="{D1F8174B-9DA4-4C6A-A375-72E78F3452D7}">
          <p14:sldIdLst>
            <p14:sldId id="299"/>
            <p14:sldId id="300"/>
            <p14:sldId id="301"/>
            <p14:sldId id="302"/>
            <p14:sldId id="303"/>
            <p14:sldId id="304"/>
            <p14:sldId id="305"/>
            <p14:sldId id="306"/>
            <p14:sldId id="307"/>
            <p14:sldId id="308"/>
            <p14:sldId id="309"/>
            <p14:sldId id="310"/>
            <p14:sldId id="311"/>
            <p14:sldId id="312"/>
          </p14:sldIdLst>
        </p14:section>
        <p14:section name="Lesson 5" id="{9551F4A9-8C62-4573-A5BF-F9628251156F}">
          <p14:sldIdLst>
            <p14:sldId id="313"/>
            <p14:sldId id="314"/>
            <p14:sldId id="315"/>
            <p14:sldId id="316"/>
            <p14:sldId id="317"/>
            <p14:sldId id="318"/>
            <p14:sldId id="319"/>
            <p14:sldId id="320"/>
            <p14:sldId id="321"/>
            <p14:sldId id="322"/>
            <p14:sldId id="323"/>
            <p14:sldId id="324"/>
            <p14:sldId id="325"/>
            <p14:sldId id="326"/>
          </p14:sldIdLst>
        </p14:section>
        <p14:section name="Lesson 6" id="{8FFA2897-C04A-49EA-B7DC-DD42847409EA}">
          <p14:sldIdLst>
            <p14:sldId id="327"/>
            <p14:sldId id="328"/>
            <p14:sldId id="329"/>
            <p14:sldId id="330"/>
            <p14:sldId id="331"/>
            <p14:sldId id="332"/>
            <p14:sldId id="333"/>
            <p14:sldId id="334"/>
            <p14:sldId id="335"/>
            <p14:sldId id="336"/>
            <p14:sldId id="337"/>
            <p14:sldId id="338"/>
          </p14:sldIdLst>
        </p14:section>
        <p14:section name="Lesson 7" id="{56E11E26-EC94-490F-B34A-AAFFD8A48C71}">
          <p14:sldIdLst>
            <p14:sldId id="339"/>
            <p14:sldId id="340"/>
            <p14:sldId id="341"/>
            <p14:sldId id="342"/>
            <p14:sldId id="343"/>
            <p14:sldId id="344"/>
            <p14:sldId id="345"/>
            <p14:sldId id="346"/>
            <p14:sldId id="347"/>
            <p14:sldId id="348"/>
            <p14:sldId id="349"/>
          </p14:sldIdLst>
        </p14:section>
        <p14:section name="Lesson 8" id="{9DB10BD0-D6E7-4880-AED4-0E775B5A2B2C}">
          <p14:sldIdLst>
            <p14:sldId id="350"/>
            <p14:sldId id="351"/>
            <p14:sldId id="352"/>
            <p14:sldId id="353"/>
            <p14:sldId id="354"/>
            <p14:sldId id="355"/>
            <p14:sldId id="356"/>
            <p14:sldId id="357"/>
            <p14:sldId id="358"/>
            <p14:sldId id="359"/>
            <p14:sldId id="360"/>
            <p14:sldId id="361"/>
          </p14:sldIdLst>
        </p14:section>
        <p14:section name="Test Review" id="{B91DB94C-ED0F-4A0C-A1FF-A47EC3690FC1}">
          <p14:sldIdLst>
            <p14:sldId id="363"/>
            <p14:sldId id="364"/>
            <p14:sldId id="365"/>
            <p14:sldId id="366"/>
            <p14:sldId id="367"/>
            <p14:sldId id="3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4664" autoAdjust="0"/>
  </p:normalViewPr>
  <p:slideViewPr>
    <p:cSldViewPr snapToGrid="0">
      <p:cViewPr varScale="1">
        <p:scale>
          <a:sx n="106" d="100"/>
          <a:sy n="106" d="100"/>
        </p:scale>
        <p:origin x="894" y="96"/>
      </p:cViewPr>
      <p:guideLst/>
    </p:cSldViewPr>
  </p:slideViewPr>
  <p:outlineViewPr>
    <p:cViewPr>
      <p:scale>
        <a:sx n="20" d="100"/>
        <a:sy n="20"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heme" Target="theme/theme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Awesomeness</c:v>
                </c:pt>
              </c:strCache>
            </c:strRef>
          </c:tx>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invertIfNegative val="0"/>
          <c:cat>
            <c:strRef>
              <c:f>Sheet1!$A$2:$A$6</c:f>
              <c:strCache>
                <c:ptCount val="5"/>
                <c:pt idx="0">
                  <c:v>PowerPoint</c:v>
                </c:pt>
                <c:pt idx="1">
                  <c:v>Word</c:v>
                </c:pt>
                <c:pt idx="2">
                  <c:v>Notepad</c:v>
                </c:pt>
                <c:pt idx="3">
                  <c:v>Witcher 3</c:v>
                </c:pt>
                <c:pt idx="4">
                  <c:v>Elder Scrolls</c:v>
                </c:pt>
              </c:strCache>
            </c:strRef>
          </c:cat>
          <c:val>
            <c:numRef>
              <c:f>Sheet1!$B$2:$B$6</c:f>
              <c:numCache>
                <c:formatCode>General</c:formatCode>
                <c:ptCount val="5"/>
                <c:pt idx="0">
                  <c:v>7</c:v>
                </c:pt>
                <c:pt idx="1">
                  <c:v>2.5</c:v>
                </c:pt>
                <c:pt idx="2">
                  <c:v>0</c:v>
                </c:pt>
                <c:pt idx="3">
                  <c:v>10</c:v>
                </c:pt>
                <c:pt idx="4">
                  <c:v>2</c:v>
                </c:pt>
              </c:numCache>
            </c:numRef>
          </c:val>
          <c:extLst>
            <c:ext xmlns:c16="http://schemas.microsoft.com/office/drawing/2014/chart" uri="{C3380CC4-5D6E-409C-BE32-E72D297353CC}">
              <c16:uniqueId val="{00000000-C6C4-499D-A6D2-C3D6B7884E7C}"/>
            </c:ext>
          </c:extLst>
        </c:ser>
        <c:ser>
          <c:idx val="1"/>
          <c:order val="1"/>
          <c:tx>
            <c:strRef>
              <c:f>Sheet1!$C$1</c:f>
              <c:strCache>
                <c:ptCount val="1"/>
                <c:pt idx="0">
                  <c:v>Difficulty</c:v>
                </c:pt>
              </c:strCache>
            </c:strRef>
          </c:tx>
          <c:spPr>
            <a:gradFill rotWithShape="1">
              <a:gsLst>
                <a:gs pos="0">
                  <a:schemeClr val="accent4">
                    <a:tint val="98000"/>
                    <a:lumMod val="114000"/>
                  </a:schemeClr>
                </a:gs>
                <a:gs pos="100000">
                  <a:schemeClr val="accent4">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invertIfNegative val="0"/>
          <c:cat>
            <c:strRef>
              <c:f>Sheet1!$A$2:$A$6</c:f>
              <c:strCache>
                <c:ptCount val="5"/>
                <c:pt idx="0">
                  <c:v>PowerPoint</c:v>
                </c:pt>
                <c:pt idx="1">
                  <c:v>Word</c:v>
                </c:pt>
                <c:pt idx="2">
                  <c:v>Notepad</c:v>
                </c:pt>
                <c:pt idx="3">
                  <c:v>Witcher 3</c:v>
                </c:pt>
                <c:pt idx="4">
                  <c:v>Elder Scrolls</c:v>
                </c:pt>
              </c:strCache>
            </c:strRef>
          </c:cat>
          <c:val>
            <c:numRef>
              <c:f>Sheet1!$C$2:$C$6</c:f>
              <c:numCache>
                <c:formatCode>General</c:formatCode>
                <c:ptCount val="5"/>
                <c:pt idx="0">
                  <c:v>5</c:v>
                </c:pt>
                <c:pt idx="1">
                  <c:v>4.4000000000000004</c:v>
                </c:pt>
                <c:pt idx="2">
                  <c:v>5</c:v>
                </c:pt>
                <c:pt idx="3">
                  <c:v>10</c:v>
                </c:pt>
                <c:pt idx="4">
                  <c:v>5</c:v>
                </c:pt>
              </c:numCache>
            </c:numRef>
          </c:val>
          <c:extLst>
            <c:ext xmlns:c16="http://schemas.microsoft.com/office/drawing/2014/chart" uri="{C3380CC4-5D6E-409C-BE32-E72D297353CC}">
              <c16:uniqueId val="{00000001-C6C4-499D-A6D2-C3D6B7884E7C}"/>
            </c:ext>
          </c:extLst>
        </c:ser>
        <c:ser>
          <c:idx val="2"/>
          <c:order val="2"/>
          <c:tx>
            <c:strRef>
              <c:f>Sheet1!$D$1</c:f>
              <c:strCache>
                <c:ptCount val="1"/>
                <c:pt idx="0">
                  <c:v>Quality</c:v>
                </c:pt>
              </c:strCache>
            </c:strRef>
          </c:tx>
          <c:spPr>
            <a:gradFill rotWithShape="1">
              <a:gsLst>
                <a:gs pos="0">
                  <a:schemeClr val="accent6">
                    <a:tint val="98000"/>
                    <a:lumMod val="114000"/>
                  </a:schemeClr>
                </a:gs>
                <a:gs pos="100000">
                  <a:schemeClr val="accent6">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invertIfNegative val="0"/>
          <c:cat>
            <c:strRef>
              <c:f>Sheet1!$A$2:$A$6</c:f>
              <c:strCache>
                <c:ptCount val="5"/>
                <c:pt idx="0">
                  <c:v>PowerPoint</c:v>
                </c:pt>
                <c:pt idx="1">
                  <c:v>Word</c:v>
                </c:pt>
                <c:pt idx="2">
                  <c:v>Notepad</c:v>
                </c:pt>
                <c:pt idx="3">
                  <c:v>Witcher 3</c:v>
                </c:pt>
                <c:pt idx="4">
                  <c:v>Elder Scrolls</c:v>
                </c:pt>
              </c:strCache>
            </c:strRef>
          </c:cat>
          <c:val>
            <c:numRef>
              <c:f>Sheet1!$D$2:$D$6</c:f>
              <c:numCache>
                <c:formatCode>General</c:formatCode>
                <c:ptCount val="5"/>
                <c:pt idx="0">
                  <c:v>2</c:v>
                </c:pt>
                <c:pt idx="1">
                  <c:v>2</c:v>
                </c:pt>
                <c:pt idx="2">
                  <c:v>2</c:v>
                </c:pt>
                <c:pt idx="3">
                  <c:v>10</c:v>
                </c:pt>
                <c:pt idx="4">
                  <c:v>6</c:v>
                </c:pt>
              </c:numCache>
            </c:numRef>
          </c:val>
          <c:extLst>
            <c:ext xmlns:c16="http://schemas.microsoft.com/office/drawing/2014/chart" uri="{C3380CC4-5D6E-409C-BE32-E72D297353CC}">
              <c16:uniqueId val="{00000002-C6C4-499D-A6D2-C3D6B7884E7C}"/>
            </c:ext>
          </c:extLst>
        </c:ser>
        <c:dLbls>
          <c:showLegendKey val="0"/>
          <c:showVal val="0"/>
          <c:showCatName val="0"/>
          <c:showSerName val="0"/>
          <c:showPercent val="0"/>
          <c:showBubbleSize val="0"/>
        </c:dLbls>
        <c:gapWidth val="150"/>
        <c:shape val="box"/>
        <c:axId val="704519480"/>
        <c:axId val="704520136"/>
        <c:axId val="241928016"/>
      </c:bar3DChart>
      <c:catAx>
        <c:axId val="70451948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704520136"/>
        <c:crosses val="autoZero"/>
        <c:auto val="1"/>
        <c:lblAlgn val="ctr"/>
        <c:lblOffset val="100"/>
        <c:noMultiLvlLbl val="0"/>
      </c:catAx>
      <c:valAx>
        <c:axId val="704520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519480"/>
        <c:crosses val="autoZero"/>
        <c:crossBetween val="between"/>
      </c:valAx>
      <c:serAx>
        <c:axId val="241928016"/>
        <c:scaling>
          <c:orientation val="minMax"/>
        </c:scaling>
        <c:delete val="1"/>
        <c:axPos val="b"/>
        <c:majorTickMark val="none"/>
        <c:minorTickMark val="none"/>
        <c:tickLblPos val="nextTo"/>
        <c:crossAx val="704520136"/>
        <c:crosses val="autoZero"/>
      </c:serAx>
      <c:spPr>
        <a:noFill/>
        <a:ln>
          <a:noFill/>
        </a:ln>
        <a:effectLst/>
      </c:spPr>
    </c:plotArea>
    <c:legend>
      <c:legendPos val="b"/>
      <c:layout>
        <c:manualLayout>
          <c:xMode val="edge"/>
          <c:yMode val="edge"/>
          <c:x val="0.18447775224317015"/>
          <c:y val="0.87766425560690298"/>
          <c:w val="0.64242150062745751"/>
          <c:h val="5.5033267790162668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09472A-5D35-4ED2-87B1-9839870038DE}" type="doc">
      <dgm:prSet loTypeId="urn:microsoft.com/office/officeart/2005/8/layout/StepDownProcess" loCatId="process" qsTypeId="urn:microsoft.com/office/officeart/2005/8/quickstyle/3d2" qsCatId="3D" csTypeId="urn:microsoft.com/office/officeart/2005/8/colors/accent0_3" csCatId="mainScheme" phldr="1"/>
      <dgm:spPr/>
      <dgm:t>
        <a:bodyPr/>
        <a:lstStyle/>
        <a:p>
          <a:endParaRPr lang="en-US"/>
        </a:p>
      </dgm:t>
    </dgm:pt>
    <dgm:pt modelId="{5707B4A2-CD44-43BA-96C1-6A39894D4608}">
      <dgm:prSet phldrT="[Text]"/>
      <dgm:spPr/>
      <dgm:t>
        <a:bodyPr/>
        <a:lstStyle/>
        <a:p>
          <a:r>
            <a:rPr lang="en-US" dirty="0" smtClean="0"/>
            <a:t>First</a:t>
          </a:r>
          <a:endParaRPr lang="en-US" dirty="0"/>
        </a:p>
      </dgm:t>
    </dgm:pt>
    <dgm:pt modelId="{82DC6418-29AD-413C-86CE-995249530E1C}" type="parTrans" cxnId="{F339C6D0-28EC-46A3-ABD8-0CC2EA9EFDD6}">
      <dgm:prSet/>
      <dgm:spPr/>
      <dgm:t>
        <a:bodyPr/>
        <a:lstStyle/>
        <a:p>
          <a:endParaRPr lang="en-US"/>
        </a:p>
      </dgm:t>
    </dgm:pt>
    <dgm:pt modelId="{9E862EEC-8EFA-4D13-AAD1-B9EA87497AF3}" type="sibTrans" cxnId="{F339C6D0-28EC-46A3-ABD8-0CC2EA9EFDD6}">
      <dgm:prSet/>
      <dgm:spPr/>
      <dgm:t>
        <a:bodyPr/>
        <a:lstStyle/>
        <a:p>
          <a:endParaRPr lang="en-US"/>
        </a:p>
      </dgm:t>
    </dgm:pt>
    <dgm:pt modelId="{BEBB701F-A208-494F-8C6A-E63509889202}">
      <dgm:prSet phldrT="[Text]"/>
      <dgm:spPr/>
      <dgm:t>
        <a:bodyPr/>
        <a:lstStyle/>
        <a:p>
          <a:r>
            <a:rPr lang="en-US" dirty="0" smtClean="0"/>
            <a:t>Second</a:t>
          </a:r>
          <a:endParaRPr lang="en-US" dirty="0"/>
        </a:p>
      </dgm:t>
    </dgm:pt>
    <dgm:pt modelId="{B56A36DC-F68E-410E-9257-9C3E62B7312C}" type="parTrans" cxnId="{087C1827-B301-402D-A077-42CCA70051A0}">
      <dgm:prSet/>
      <dgm:spPr/>
      <dgm:t>
        <a:bodyPr/>
        <a:lstStyle/>
        <a:p>
          <a:endParaRPr lang="en-US"/>
        </a:p>
      </dgm:t>
    </dgm:pt>
    <dgm:pt modelId="{8B81B9FA-6E2A-4620-8736-C1ACB3DED527}" type="sibTrans" cxnId="{087C1827-B301-402D-A077-42CCA70051A0}">
      <dgm:prSet/>
      <dgm:spPr/>
      <dgm:t>
        <a:bodyPr/>
        <a:lstStyle/>
        <a:p>
          <a:endParaRPr lang="en-US"/>
        </a:p>
      </dgm:t>
    </dgm:pt>
    <dgm:pt modelId="{31F94AFC-384F-4DD3-960B-22DA2C637FE0}">
      <dgm:prSet phldrT="[Text]"/>
      <dgm:spPr/>
      <dgm:t>
        <a:bodyPr/>
        <a:lstStyle/>
        <a:p>
          <a:r>
            <a:rPr lang="en-US" dirty="0" smtClean="0"/>
            <a:t>Other stuff</a:t>
          </a:r>
          <a:endParaRPr lang="en-US" dirty="0"/>
        </a:p>
      </dgm:t>
    </dgm:pt>
    <dgm:pt modelId="{66B46E09-FC71-45E3-A318-27A2AD99B621}" type="parTrans" cxnId="{370F4918-F58E-41B2-94E3-F019AD3ACC46}">
      <dgm:prSet/>
      <dgm:spPr/>
      <dgm:t>
        <a:bodyPr/>
        <a:lstStyle/>
        <a:p>
          <a:endParaRPr lang="en-US"/>
        </a:p>
      </dgm:t>
    </dgm:pt>
    <dgm:pt modelId="{4A223632-DDD4-407A-967B-644BD25A8283}" type="sibTrans" cxnId="{370F4918-F58E-41B2-94E3-F019AD3ACC46}">
      <dgm:prSet/>
      <dgm:spPr/>
      <dgm:t>
        <a:bodyPr/>
        <a:lstStyle/>
        <a:p>
          <a:endParaRPr lang="en-US"/>
        </a:p>
      </dgm:t>
    </dgm:pt>
    <dgm:pt modelId="{3676EEC3-67A1-4B3C-A8A2-6258889E46EF}">
      <dgm:prSet phldrT="[Text]"/>
      <dgm:spPr/>
      <dgm:t>
        <a:bodyPr/>
        <a:lstStyle/>
        <a:p>
          <a:r>
            <a:rPr lang="en-US" dirty="0" smtClean="0"/>
            <a:t>One</a:t>
          </a:r>
          <a:endParaRPr lang="en-US" dirty="0"/>
        </a:p>
      </dgm:t>
    </dgm:pt>
    <dgm:pt modelId="{62F34691-5D47-4DCF-B1C8-BF793246CAC0}" type="parTrans" cxnId="{8D16B4CE-457E-4FF9-981C-15F55AD27B9C}">
      <dgm:prSet/>
      <dgm:spPr/>
      <dgm:t>
        <a:bodyPr/>
        <a:lstStyle/>
        <a:p>
          <a:endParaRPr lang="en-US"/>
        </a:p>
      </dgm:t>
    </dgm:pt>
    <dgm:pt modelId="{B9748CFE-759D-4465-A163-C35D52326472}" type="sibTrans" cxnId="{8D16B4CE-457E-4FF9-981C-15F55AD27B9C}">
      <dgm:prSet/>
      <dgm:spPr/>
      <dgm:t>
        <a:bodyPr/>
        <a:lstStyle/>
        <a:p>
          <a:endParaRPr lang="en-US"/>
        </a:p>
      </dgm:t>
    </dgm:pt>
    <dgm:pt modelId="{64AC7A20-8043-49A4-81D1-04AE9A900036}">
      <dgm:prSet phldrT="[Text]"/>
      <dgm:spPr/>
      <dgm:t>
        <a:bodyPr/>
        <a:lstStyle/>
        <a:p>
          <a:r>
            <a:rPr lang="en-US" dirty="0" smtClean="0"/>
            <a:t>Final</a:t>
          </a:r>
          <a:endParaRPr lang="en-US" dirty="0"/>
        </a:p>
      </dgm:t>
    </dgm:pt>
    <dgm:pt modelId="{73685AE5-F726-4B1A-AB98-4A960250FC45}" type="parTrans" cxnId="{5DEFF1E6-0411-45A0-BE4D-1A883402862E}">
      <dgm:prSet/>
      <dgm:spPr/>
      <dgm:t>
        <a:bodyPr/>
        <a:lstStyle/>
        <a:p>
          <a:endParaRPr lang="en-US"/>
        </a:p>
      </dgm:t>
    </dgm:pt>
    <dgm:pt modelId="{2A3E062D-2A0F-40ED-866A-4B76A7C50FB3}" type="sibTrans" cxnId="{5DEFF1E6-0411-45A0-BE4D-1A883402862E}">
      <dgm:prSet/>
      <dgm:spPr/>
      <dgm:t>
        <a:bodyPr/>
        <a:lstStyle/>
        <a:p>
          <a:endParaRPr lang="en-US"/>
        </a:p>
      </dgm:t>
    </dgm:pt>
    <dgm:pt modelId="{910DF931-3F82-44BC-830A-0B46E1D5F3E0}">
      <dgm:prSet phldrT="[Text]"/>
      <dgm:spPr/>
      <dgm:t>
        <a:bodyPr/>
        <a:lstStyle/>
        <a:p>
          <a:r>
            <a:rPr lang="en-US" dirty="0" err="1" smtClean="0"/>
            <a:t>Yeesh</a:t>
          </a:r>
          <a:r>
            <a:rPr lang="en-US" dirty="0" smtClean="0"/>
            <a:t>…</a:t>
          </a:r>
          <a:endParaRPr lang="en-US" dirty="0"/>
        </a:p>
      </dgm:t>
    </dgm:pt>
    <dgm:pt modelId="{1CD3B8BA-5283-4F57-B018-7D973B6933D2}" type="parTrans" cxnId="{8519E7BA-5935-487A-9E45-6BA287F4E524}">
      <dgm:prSet/>
      <dgm:spPr/>
      <dgm:t>
        <a:bodyPr/>
        <a:lstStyle/>
        <a:p>
          <a:endParaRPr lang="en-US"/>
        </a:p>
      </dgm:t>
    </dgm:pt>
    <dgm:pt modelId="{3470AEE6-3498-4BAE-8B8D-7D561FF15E06}" type="sibTrans" cxnId="{8519E7BA-5935-487A-9E45-6BA287F4E524}">
      <dgm:prSet/>
      <dgm:spPr/>
      <dgm:t>
        <a:bodyPr/>
        <a:lstStyle/>
        <a:p>
          <a:endParaRPr lang="en-US"/>
        </a:p>
      </dgm:t>
    </dgm:pt>
    <dgm:pt modelId="{FEFF7E49-7994-49B1-8465-E967726D2F22}">
      <dgm:prSet phldrT="[Text]"/>
      <dgm:spPr/>
      <dgm:t>
        <a:bodyPr/>
        <a:lstStyle/>
        <a:p>
          <a:r>
            <a:rPr lang="en-US" dirty="0" smtClean="0"/>
            <a:t>Two</a:t>
          </a:r>
          <a:endParaRPr lang="en-US" dirty="0"/>
        </a:p>
      </dgm:t>
    </dgm:pt>
    <dgm:pt modelId="{407C831F-AB24-4A87-A9E0-B59C9514774E}" type="parTrans" cxnId="{739A7F3E-6C3D-4C1F-8D41-DA7AA9CF6DA9}">
      <dgm:prSet/>
      <dgm:spPr/>
      <dgm:t>
        <a:bodyPr/>
        <a:lstStyle/>
        <a:p>
          <a:endParaRPr lang="en-US"/>
        </a:p>
      </dgm:t>
    </dgm:pt>
    <dgm:pt modelId="{BAAA2690-6840-4698-AA1F-FA5572A1206D}" type="sibTrans" cxnId="{739A7F3E-6C3D-4C1F-8D41-DA7AA9CF6DA9}">
      <dgm:prSet/>
      <dgm:spPr/>
      <dgm:t>
        <a:bodyPr/>
        <a:lstStyle/>
        <a:p>
          <a:endParaRPr lang="en-US"/>
        </a:p>
      </dgm:t>
    </dgm:pt>
    <dgm:pt modelId="{C407DA8E-C893-45C1-ADA8-FBAE87F7FCF0}" type="pres">
      <dgm:prSet presAssocID="{CC09472A-5D35-4ED2-87B1-9839870038DE}" presName="rootnode" presStyleCnt="0">
        <dgm:presLayoutVars>
          <dgm:chMax/>
          <dgm:chPref/>
          <dgm:dir/>
          <dgm:animLvl val="lvl"/>
        </dgm:presLayoutVars>
      </dgm:prSet>
      <dgm:spPr/>
      <dgm:t>
        <a:bodyPr/>
        <a:lstStyle/>
        <a:p>
          <a:endParaRPr lang="en-US"/>
        </a:p>
      </dgm:t>
    </dgm:pt>
    <dgm:pt modelId="{0E9474F7-A0AA-49F4-A50E-C632E3A7B5D2}" type="pres">
      <dgm:prSet presAssocID="{5707B4A2-CD44-43BA-96C1-6A39894D4608}" presName="composite" presStyleCnt="0"/>
      <dgm:spPr/>
    </dgm:pt>
    <dgm:pt modelId="{9010F3E5-601E-4372-A5EF-DDFFF34E2E9B}" type="pres">
      <dgm:prSet presAssocID="{5707B4A2-CD44-43BA-96C1-6A39894D4608}" presName="bentUpArrow1" presStyleLbl="alignImgPlace1" presStyleIdx="0" presStyleCnt="2"/>
      <dgm:spPr/>
    </dgm:pt>
    <dgm:pt modelId="{B4A2C144-4EBE-4F06-84FB-977B3392F36B}" type="pres">
      <dgm:prSet presAssocID="{5707B4A2-CD44-43BA-96C1-6A39894D4608}" presName="ParentText" presStyleLbl="node1" presStyleIdx="0" presStyleCnt="3">
        <dgm:presLayoutVars>
          <dgm:chMax val="1"/>
          <dgm:chPref val="1"/>
          <dgm:bulletEnabled val="1"/>
        </dgm:presLayoutVars>
      </dgm:prSet>
      <dgm:spPr/>
      <dgm:t>
        <a:bodyPr/>
        <a:lstStyle/>
        <a:p>
          <a:endParaRPr lang="en-US"/>
        </a:p>
      </dgm:t>
    </dgm:pt>
    <dgm:pt modelId="{A7E9D125-8DE8-4416-86C8-A75804871271}" type="pres">
      <dgm:prSet presAssocID="{5707B4A2-CD44-43BA-96C1-6A39894D4608}" presName="ChildText" presStyleLbl="revTx" presStyleIdx="0" presStyleCnt="3">
        <dgm:presLayoutVars>
          <dgm:chMax val="0"/>
          <dgm:chPref val="0"/>
          <dgm:bulletEnabled val="1"/>
        </dgm:presLayoutVars>
      </dgm:prSet>
      <dgm:spPr/>
      <dgm:t>
        <a:bodyPr/>
        <a:lstStyle/>
        <a:p>
          <a:endParaRPr lang="en-US"/>
        </a:p>
      </dgm:t>
    </dgm:pt>
    <dgm:pt modelId="{296D2731-405B-4661-9D12-B5A7415F20D1}" type="pres">
      <dgm:prSet presAssocID="{9E862EEC-8EFA-4D13-AAD1-B9EA87497AF3}" presName="sibTrans" presStyleCnt="0"/>
      <dgm:spPr/>
    </dgm:pt>
    <dgm:pt modelId="{5207EB07-4429-40B6-B3C4-E0E9A2FA7AFB}" type="pres">
      <dgm:prSet presAssocID="{31F94AFC-384F-4DD3-960B-22DA2C637FE0}" presName="composite" presStyleCnt="0"/>
      <dgm:spPr/>
    </dgm:pt>
    <dgm:pt modelId="{8522D084-E9AE-489D-89AF-D9F195AC0E8D}" type="pres">
      <dgm:prSet presAssocID="{31F94AFC-384F-4DD3-960B-22DA2C637FE0}" presName="bentUpArrow1" presStyleLbl="alignImgPlace1" presStyleIdx="1" presStyleCnt="2"/>
      <dgm:spPr/>
    </dgm:pt>
    <dgm:pt modelId="{56A5BE3D-7FB8-471F-BE72-C89D123550F4}" type="pres">
      <dgm:prSet presAssocID="{31F94AFC-384F-4DD3-960B-22DA2C637FE0}" presName="ParentText" presStyleLbl="node1" presStyleIdx="1" presStyleCnt="3">
        <dgm:presLayoutVars>
          <dgm:chMax val="1"/>
          <dgm:chPref val="1"/>
          <dgm:bulletEnabled val="1"/>
        </dgm:presLayoutVars>
      </dgm:prSet>
      <dgm:spPr/>
      <dgm:t>
        <a:bodyPr/>
        <a:lstStyle/>
        <a:p>
          <a:endParaRPr lang="en-US"/>
        </a:p>
      </dgm:t>
    </dgm:pt>
    <dgm:pt modelId="{22B6FC6A-6F18-41AE-BD2B-F3E995752B12}" type="pres">
      <dgm:prSet presAssocID="{31F94AFC-384F-4DD3-960B-22DA2C637FE0}" presName="ChildText" presStyleLbl="revTx" presStyleIdx="1" presStyleCnt="3">
        <dgm:presLayoutVars>
          <dgm:chMax val="0"/>
          <dgm:chPref val="0"/>
          <dgm:bulletEnabled val="1"/>
        </dgm:presLayoutVars>
      </dgm:prSet>
      <dgm:spPr/>
      <dgm:t>
        <a:bodyPr/>
        <a:lstStyle/>
        <a:p>
          <a:endParaRPr lang="en-US"/>
        </a:p>
      </dgm:t>
    </dgm:pt>
    <dgm:pt modelId="{CD46E41E-3BD8-42A3-80FE-893206D9D423}" type="pres">
      <dgm:prSet presAssocID="{4A223632-DDD4-407A-967B-644BD25A8283}" presName="sibTrans" presStyleCnt="0"/>
      <dgm:spPr/>
    </dgm:pt>
    <dgm:pt modelId="{7A017E55-247F-41D5-8CFC-7F035DA0AE80}" type="pres">
      <dgm:prSet presAssocID="{64AC7A20-8043-49A4-81D1-04AE9A900036}" presName="composite" presStyleCnt="0"/>
      <dgm:spPr/>
    </dgm:pt>
    <dgm:pt modelId="{A6AC5A3C-B9AA-4B02-962B-E1EAC4E79B5C}" type="pres">
      <dgm:prSet presAssocID="{64AC7A20-8043-49A4-81D1-04AE9A900036}" presName="ParentText" presStyleLbl="node1" presStyleIdx="2" presStyleCnt="3">
        <dgm:presLayoutVars>
          <dgm:chMax val="1"/>
          <dgm:chPref val="1"/>
          <dgm:bulletEnabled val="1"/>
        </dgm:presLayoutVars>
      </dgm:prSet>
      <dgm:spPr/>
      <dgm:t>
        <a:bodyPr/>
        <a:lstStyle/>
        <a:p>
          <a:endParaRPr lang="en-US"/>
        </a:p>
      </dgm:t>
    </dgm:pt>
    <dgm:pt modelId="{C66166A7-78FB-4EFB-8C40-6D868D99451E}" type="pres">
      <dgm:prSet presAssocID="{64AC7A20-8043-49A4-81D1-04AE9A900036}" presName="FinalChildText" presStyleLbl="revTx" presStyleIdx="2" presStyleCnt="3">
        <dgm:presLayoutVars>
          <dgm:chMax val="0"/>
          <dgm:chPref val="0"/>
          <dgm:bulletEnabled val="1"/>
        </dgm:presLayoutVars>
      </dgm:prSet>
      <dgm:spPr/>
      <dgm:t>
        <a:bodyPr/>
        <a:lstStyle/>
        <a:p>
          <a:endParaRPr lang="en-US"/>
        </a:p>
      </dgm:t>
    </dgm:pt>
  </dgm:ptLst>
  <dgm:cxnLst>
    <dgm:cxn modelId="{5DEFF1E6-0411-45A0-BE4D-1A883402862E}" srcId="{CC09472A-5D35-4ED2-87B1-9839870038DE}" destId="{64AC7A20-8043-49A4-81D1-04AE9A900036}" srcOrd="2" destOrd="0" parTransId="{73685AE5-F726-4B1A-AB98-4A960250FC45}" sibTransId="{2A3E062D-2A0F-40ED-866A-4B76A7C50FB3}"/>
    <dgm:cxn modelId="{CF2F72ED-8D4D-4107-8C3E-214F4BD77C4F}" type="presOf" srcId="{FEFF7E49-7994-49B1-8465-E967726D2F22}" destId="{22B6FC6A-6F18-41AE-BD2B-F3E995752B12}" srcOrd="0" destOrd="1" presId="urn:microsoft.com/office/officeart/2005/8/layout/StepDownProcess"/>
    <dgm:cxn modelId="{4EECB55A-4684-4EB7-8847-899BAA872274}" type="presOf" srcId="{3676EEC3-67A1-4B3C-A8A2-6258889E46EF}" destId="{22B6FC6A-6F18-41AE-BD2B-F3E995752B12}" srcOrd="0" destOrd="0" presId="urn:microsoft.com/office/officeart/2005/8/layout/StepDownProcess"/>
    <dgm:cxn modelId="{8519E7BA-5935-487A-9E45-6BA287F4E524}" srcId="{64AC7A20-8043-49A4-81D1-04AE9A900036}" destId="{910DF931-3F82-44BC-830A-0B46E1D5F3E0}" srcOrd="0" destOrd="0" parTransId="{1CD3B8BA-5283-4F57-B018-7D973B6933D2}" sibTransId="{3470AEE6-3498-4BAE-8B8D-7D561FF15E06}"/>
    <dgm:cxn modelId="{D6A90290-784C-49EB-8513-D3D04ED69780}" type="presOf" srcId="{CC09472A-5D35-4ED2-87B1-9839870038DE}" destId="{C407DA8E-C893-45C1-ADA8-FBAE87F7FCF0}" srcOrd="0" destOrd="0" presId="urn:microsoft.com/office/officeart/2005/8/layout/StepDownProcess"/>
    <dgm:cxn modelId="{8D16B4CE-457E-4FF9-981C-15F55AD27B9C}" srcId="{31F94AFC-384F-4DD3-960B-22DA2C637FE0}" destId="{3676EEC3-67A1-4B3C-A8A2-6258889E46EF}" srcOrd="0" destOrd="0" parTransId="{62F34691-5D47-4DCF-B1C8-BF793246CAC0}" sibTransId="{B9748CFE-759D-4465-A163-C35D52326472}"/>
    <dgm:cxn modelId="{370F4918-F58E-41B2-94E3-F019AD3ACC46}" srcId="{CC09472A-5D35-4ED2-87B1-9839870038DE}" destId="{31F94AFC-384F-4DD3-960B-22DA2C637FE0}" srcOrd="1" destOrd="0" parTransId="{66B46E09-FC71-45E3-A318-27A2AD99B621}" sibTransId="{4A223632-DDD4-407A-967B-644BD25A8283}"/>
    <dgm:cxn modelId="{739A7F3E-6C3D-4C1F-8D41-DA7AA9CF6DA9}" srcId="{31F94AFC-384F-4DD3-960B-22DA2C637FE0}" destId="{FEFF7E49-7994-49B1-8465-E967726D2F22}" srcOrd="1" destOrd="0" parTransId="{407C831F-AB24-4A87-A9E0-B59C9514774E}" sibTransId="{BAAA2690-6840-4698-AA1F-FA5572A1206D}"/>
    <dgm:cxn modelId="{7AACC594-D2B7-4C6C-9536-7CC6FEE874DC}" type="presOf" srcId="{5707B4A2-CD44-43BA-96C1-6A39894D4608}" destId="{B4A2C144-4EBE-4F06-84FB-977B3392F36B}" srcOrd="0" destOrd="0" presId="urn:microsoft.com/office/officeart/2005/8/layout/StepDownProcess"/>
    <dgm:cxn modelId="{1F48C57A-77D8-418E-8B4D-F2453AD1F7EB}" type="presOf" srcId="{31F94AFC-384F-4DD3-960B-22DA2C637FE0}" destId="{56A5BE3D-7FB8-471F-BE72-C89D123550F4}" srcOrd="0" destOrd="0" presId="urn:microsoft.com/office/officeart/2005/8/layout/StepDownProcess"/>
    <dgm:cxn modelId="{1E108B5E-4390-445B-92FB-4F79A39A5985}" type="presOf" srcId="{64AC7A20-8043-49A4-81D1-04AE9A900036}" destId="{A6AC5A3C-B9AA-4B02-962B-E1EAC4E79B5C}" srcOrd="0" destOrd="0" presId="urn:microsoft.com/office/officeart/2005/8/layout/StepDownProcess"/>
    <dgm:cxn modelId="{F339C6D0-28EC-46A3-ABD8-0CC2EA9EFDD6}" srcId="{CC09472A-5D35-4ED2-87B1-9839870038DE}" destId="{5707B4A2-CD44-43BA-96C1-6A39894D4608}" srcOrd="0" destOrd="0" parTransId="{82DC6418-29AD-413C-86CE-995249530E1C}" sibTransId="{9E862EEC-8EFA-4D13-AAD1-B9EA87497AF3}"/>
    <dgm:cxn modelId="{087C1827-B301-402D-A077-42CCA70051A0}" srcId="{5707B4A2-CD44-43BA-96C1-6A39894D4608}" destId="{BEBB701F-A208-494F-8C6A-E63509889202}" srcOrd="0" destOrd="0" parTransId="{B56A36DC-F68E-410E-9257-9C3E62B7312C}" sibTransId="{8B81B9FA-6E2A-4620-8736-C1ACB3DED527}"/>
    <dgm:cxn modelId="{0ACAF8EB-EE47-43A7-90EA-67F98E2D14F2}" type="presOf" srcId="{910DF931-3F82-44BC-830A-0B46E1D5F3E0}" destId="{C66166A7-78FB-4EFB-8C40-6D868D99451E}" srcOrd="0" destOrd="0" presId="urn:microsoft.com/office/officeart/2005/8/layout/StepDownProcess"/>
    <dgm:cxn modelId="{78BBD64D-741F-4238-8BD0-0A7F39AB5B5C}" type="presOf" srcId="{BEBB701F-A208-494F-8C6A-E63509889202}" destId="{A7E9D125-8DE8-4416-86C8-A75804871271}" srcOrd="0" destOrd="0" presId="urn:microsoft.com/office/officeart/2005/8/layout/StepDownProcess"/>
    <dgm:cxn modelId="{9D88E82E-06C4-40D7-8E2F-6AA8C661613B}" type="presParOf" srcId="{C407DA8E-C893-45C1-ADA8-FBAE87F7FCF0}" destId="{0E9474F7-A0AA-49F4-A50E-C632E3A7B5D2}" srcOrd="0" destOrd="0" presId="urn:microsoft.com/office/officeart/2005/8/layout/StepDownProcess"/>
    <dgm:cxn modelId="{FE26367B-4BC4-4C1F-9F6F-E85CF9A84022}" type="presParOf" srcId="{0E9474F7-A0AA-49F4-A50E-C632E3A7B5D2}" destId="{9010F3E5-601E-4372-A5EF-DDFFF34E2E9B}" srcOrd="0" destOrd="0" presId="urn:microsoft.com/office/officeart/2005/8/layout/StepDownProcess"/>
    <dgm:cxn modelId="{720B4A5C-9572-45F8-92A8-7F22292FBB00}" type="presParOf" srcId="{0E9474F7-A0AA-49F4-A50E-C632E3A7B5D2}" destId="{B4A2C144-4EBE-4F06-84FB-977B3392F36B}" srcOrd="1" destOrd="0" presId="urn:microsoft.com/office/officeart/2005/8/layout/StepDownProcess"/>
    <dgm:cxn modelId="{DB448BE0-B9CE-42BF-8268-2F2EBD47D2FC}" type="presParOf" srcId="{0E9474F7-A0AA-49F4-A50E-C632E3A7B5D2}" destId="{A7E9D125-8DE8-4416-86C8-A75804871271}" srcOrd="2" destOrd="0" presId="urn:microsoft.com/office/officeart/2005/8/layout/StepDownProcess"/>
    <dgm:cxn modelId="{AC1F02FD-08E8-4DB7-B17A-B5DAD018C75F}" type="presParOf" srcId="{C407DA8E-C893-45C1-ADA8-FBAE87F7FCF0}" destId="{296D2731-405B-4661-9D12-B5A7415F20D1}" srcOrd="1" destOrd="0" presId="urn:microsoft.com/office/officeart/2005/8/layout/StepDownProcess"/>
    <dgm:cxn modelId="{6FCA006C-B0BC-496D-98E4-C912A0A167F7}" type="presParOf" srcId="{C407DA8E-C893-45C1-ADA8-FBAE87F7FCF0}" destId="{5207EB07-4429-40B6-B3C4-E0E9A2FA7AFB}" srcOrd="2" destOrd="0" presId="urn:microsoft.com/office/officeart/2005/8/layout/StepDownProcess"/>
    <dgm:cxn modelId="{02F8AFBF-3B5B-4728-A6FE-47F4B382C1C5}" type="presParOf" srcId="{5207EB07-4429-40B6-B3C4-E0E9A2FA7AFB}" destId="{8522D084-E9AE-489D-89AF-D9F195AC0E8D}" srcOrd="0" destOrd="0" presId="urn:microsoft.com/office/officeart/2005/8/layout/StepDownProcess"/>
    <dgm:cxn modelId="{719C0A4F-D8FD-492F-BB77-E6EE11F5C2AE}" type="presParOf" srcId="{5207EB07-4429-40B6-B3C4-E0E9A2FA7AFB}" destId="{56A5BE3D-7FB8-471F-BE72-C89D123550F4}" srcOrd="1" destOrd="0" presId="urn:microsoft.com/office/officeart/2005/8/layout/StepDownProcess"/>
    <dgm:cxn modelId="{E3B47689-EB3C-46A7-AD60-151B6532575B}" type="presParOf" srcId="{5207EB07-4429-40B6-B3C4-E0E9A2FA7AFB}" destId="{22B6FC6A-6F18-41AE-BD2B-F3E995752B12}" srcOrd="2" destOrd="0" presId="urn:microsoft.com/office/officeart/2005/8/layout/StepDownProcess"/>
    <dgm:cxn modelId="{2BA45908-E7A6-4B77-BD75-5C7F9F7A4DFD}" type="presParOf" srcId="{C407DA8E-C893-45C1-ADA8-FBAE87F7FCF0}" destId="{CD46E41E-3BD8-42A3-80FE-893206D9D423}" srcOrd="3" destOrd="0" presId="urn:microsoft.com/office/officeart/2005/8/layout/StepDownProcess"/>
    <dgm:cxn modelId="{1032DF50-B382-4722-8E87-E9113FAC1001}" type="presParOf" srcId="{C407DA8E-C893-45C1-ADA8-FBAE87F7FCF0}" destId="{7A017E55-247F-41D5-8CFC-7F035DA0AE80}" srcOrd="4" destOrd="0" presId="urn:microsoft.com/office/officeart/2005/8/layout/StepDownProcess"/>
    <dgm:cxn modelId="{549C2F29-637D-4B5D-87FD-532036455689}" type="presParOf" srcId="{7A017E55-247F-41D5-8CFC-7F035DA0AE80}" destId="{A6AC5A3C-B9AA-4B02-962B-E1EAC4E79B5C}" srcOrd="0" destOrd="0" presId="urn:microsoft.com/office/officeart/2005/8/layout/StepDownProcess"/>
    <dgm:cxn modelId="{B7F401E9-E8CA-4B0E-AE84-C313FED9A35A}" type="presParOf" srcId="{7A017E55-247F-41D5-8CFC-7F035DA0AE80}" destId="{C66166A7-78FB-4EFB-8C40-6D868D99451E}"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0F3E5-601E-4372-A5EF-DDFFF34E2E9B}">
      <dsp:nvSpPr>
        <dsp:cNvPr id="0" name=""/>
        <dsp:cNvSpPr/>
      </dsp:nvSpPr>
      <dsp:spPr>
        <a:xfrm rot="5400000">
          <a:off x="261567" y="1886827"/>
          <a:ext cx="984608" cy="1120942"/>
        </a:xfrm>
        <a:prstGeom prst="bentUpArrow">
          <a:avLst>
            <a:gd name="adj1" fmla="val 32840"/>
            <a:gd name="adj2" fmla="val 25000"/>
            <a:gd name="adj3" fmla="val 35780"/>
          </a:avLst>
        </a:prstGeom>
        <a:solidFill>
          <a:schemeClr val="dk2">
            <a:tint val="50000"/>
            <a:hueOff val="0"/>
            <a:satOff val="0"/>
            <a:lumOff val="0"/>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B4A2C144-4EBE-4F06-84FB-977B3392F36B}">
      <dsp:nvSpPr>
        <dsp:cNvPr id="0" name=""/>
        <dsp:cNvSpPr/>
      </dsp:nvSpPr>
      <dsp:spPr>
        <a:xfrm>
          <a:off x="705" y="795368"/>
          <a:ext cx="1657501" cy="1160197"/>
        </a:xfrm>
        <a:prstGeom prst="roundRect">
          <a:avLst>
            <a:gd name="adj" fmla="val 16670"/>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First</a:t>
          </a:r>
          <a:endParaRPr lang="en-US" sz="2900" kern="1200" dirty="0"/>
        </a:p>
      </dsp:txBody>
      <dsp:txXfrm>
        <a:off x="57351" y="852014"/>
        <a:ext cx="1544209" cy="1046905"/>
      </dsp:txXfrm>
    </dsp:sp>
    <dsp:sp modelId="{A7E9D125-8DE8-4416-86C8-A75804871271}">
      <dsp:nvSpPr>
        <dsp:cNvPr id="0" name=""/>
        <dsp:cNvSpPr/>
      </dsp:nvSpPr>
      <dsp:spPr>
        <a:xfrm>
          <a:off x="1658207" y="906019"/>
          <a:ext cx="1205508" cy="937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Second</a:t>
          </a:r>
          <a:endParaRPr lang="en-US" sz="1800" kern="1200" dirty="0"/>
        </a:p>
      </dsp:txBody>
      <dsp:txXfrm>
        <a:off x="1658207" y="906019"/>
        <a:ext cx="1205508" cy="937722"/>
      </dsp:txXfrm>
    </dsp:sp>
    <dsp:sp modelId="{8522D084-E9AE-489D-89AF-D9F195AC0E8D}">
      <dsp:nvSpPr>
        <dsp:cNvPr id="0" name=""/>
        <dsp:cNvSpPr/>
      </dsp:nvSpPr>
      <dsp:spPr>
        <a:xfrm rot="5400000">
          <a:off x="1635812" y="3190111"/>
          <a:ext cx="984608" cy="1120942"/>
        </a:xfrm>
        <a:prstGeom prst="bentUpArrow">
          <a:avLst>
            <a:gd name="adj1" fmla="val 32840"/>
            <a:gd name="adj2" fmla="val 25000"/>
            <a:gd name="adj3" fmla="val 35780"/>
          </a:avLst>
        </a:prstGeom>
        <a:solidFill>
          <a:schemeClr val="dk2">
            <a:tint val="50000"/>
            <a:hueOff val="0"/>
            <a:satOff val="0"/>
            <a:lumOff val="0"/>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56A5BE3D-7FB8-471F-BE72-C89D123550F4}">
      <dsp:nvSpPr>
        <dsp:cNvPr id="0" name=""/>
        <dsp:cNvSpPr/>
      </dsp:nvSpPr>
      <dsp:spPr>
        <a:xfrm>
          <a:off x="1374950" y="2098652"/>
          <a:ext cx="1657501" cy="1160197"/>
        </a:xfrm>
        <a:prstGeom prst="roundRect">
          <a:avLst>
            <a:gd name="adj" fmla="val 16670"/>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Other stuff</a:t>
          </a:r>
          <a:endParaRPr lang="en-US" sz="2900" kern="1200" dirty="0"/>
        </a:p>
      </dsp:txBody>
      <dsp:txXfrm>
        <a:off x="1431596" y="2155298"/>
        <a:ext cx="1544209" cy="1046905"/>
      </dsp:txXfrm>
    </dsp:sp>
    <dsp:sp modelId="{22B6FC6A-6F18-41AE-BD2B-F3E995752B12}">
      <dsp:nvSpPr>
        <dsp:cNvPr id="0" name=""/>
        <dsp:cNvSpPr/>
      </dsp:nvSpPr>
      <dsp:spPr>
        <a:xfrm>
          <a:off x="3032451" y="2209304"/>
          <a:ext cx="1205508" cy="937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One</a:t>
          </a:r>
          <a:endParaRPr lang="en-US" sz="1800" kern="1200" dirty="0"/>
        </a:p>
        <a:p>
          <a:pPr marL="171450" lvl="1" indent="-171450" algn="l" defTabSz="800100">
            <a:lnSpc>
              <a:spcPct val="90000"/>
            </a:lnSpc>
            <a:spcBef>
              <a:spcPct val="0"/>
            </a:spcBef>
            <a:spcAft>
              <a:spcPct val="15000"/>
            </a:spcAft>
            <a:buChar char="••"/>
          </a:pPr>
          <a:r>
            <a:rPr lang="en-US" sz="1800" kern="1200" dirty="0" smtClean="0"/>
            <a:t>Two</a:t>
          </a:r>
          <a:endParaRPr lang="en-US" sz="1800" kern="1200" dirty="0"/>
        </a:p>
      </dsp:txBody>
      <dsp:txXfrm>
        <a:off x="3032451" y="2209304"/>
        <a:ext cx="1205508" cy="937722"/>
      </dsp:txXfrm>
    </dsp:sp>
    <dsp:sp modelId="{A6AC5A3C-B9AA-4B02-962B-E1EAC4E79B5C}">
      <dsp:nvSpPr>
        <dsp:cNvPr id="0" name=""/>
        <dsp:cNvSpPr/>
      </dsp:nvSpPr>
      <dsp:spPr>
        <a:xfrm>
          <a:off x="2749195" y="3401937"/>
          <a:ext cx="1657501" cy="1160197"/>
        </a:xfrm>
        <a:prstGeom prst="roundRect">
          <a:avLst>
            <a:gd name="adj" fmla="val 16670"/>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Final</a:t>
          </a:r>
          <a:endParaRPr lang="en-US" sz="2900" kern="1200" dirty="0"/>
        </a:p>
      </dsp:txBody>
      <dsp:txXfrm>
        <a:off x="2805841" y="3458583"/>
        <a:ext cx="1544209" cy="1046905"/>
      </dsp:txXfrm>
    </dsp:sp>
    <dsp:sp modelId="{C66166A7-78FB-4EFB-8C40-6D868D99451E}">
      <dsp:nvSpPr>
        <dsp:cNvPr id="0" name=""/>
        <dsp:cNvSpPr/>
      </dsp:nvSpPr>
      <dsp:spPr>
        <a:xfrm>
          <a:off x="4406696" y="3512588"/>
          <a:ext cx="1205508" cy="937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171450" lvl="1" indent="-171450" algn="l" defTabSz="755650">
            <a:lnSpc>
              <a:spcPct val="90000"/>
            </a:lnSpc>
            <a:spcBef>
              <a:spcPct val="0"/>
            </a:spcBef>
            <a:spcAft>
              <a:spcPct val="15000"/>
            </a:spcAft>
            <a:buChar char="••"/>
          </a:pPr>
          <a:r>
            <a:rPr lang="en-US" sz="1700" kern="1200" dirty="0" err="1" smtClean="0"/>
            <a:t>Yeesh</a:t>
          </a:r>
          <a:r>
            <a:rPr lang="en-US" sz="1700" kern="1200" dirty="0" smtClean="0"/>
            <a:t>…</a:t>
          </a:r>
          <a:endParaRPr lang="en-US" sz="1700" kern="1200" dirty="0"/>
        </a:p>
      </dsp:txBody>
      <dsp:txXfrm>
        <a:off x="4406696" y="3512588"/>
        <a:ext cx="1205508" cy="937722"/>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F00D0-BE27-479C-8EEB-F8929D768315}" type="datetimeFigureOut">
              <a:rPr lang="en-US" smtClean="0"/>
              <a:t>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16A308-1BBA-491F-8597-19B0F7FE4DCE}" type="slidenum">
              <a:rPr lang="en-US" smtClean="0"/>
              <a:t>‹#›</a:t>
            </a:fld>
            <a:endParaRPr lang="en-US"/>
          </a:p>
        </p:txBody>
      </p:sp>
    </p:spTree>
    <p:extLst>
      <p:ext uri="{BB962C8B-B14F-4D97-AF65-F5344CB8AC3E}">
        <p14:creationId xmlns:p14="http://schemas.microsoft.com/office/powerpoint/2010/main" val="306111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should look at creating a “Legal</a:t>
            </a:r>
            <a:r>
              <a:rPr lang="en-US" baseline="0" dirty="0" smtClean="0"/>
              <a:t> Document” template</a:t>
            </a:r>
            <a:endParaRPr lang="en-US" dirty="0"/>
          </a:p>
        </p:txBody>
      </p:sp>
      <p:sp>
        <p:nvSpPr>
          <p:cNvPr id="4" name="Slide Number Placeholder 3"/>
          <p:cNvSpPr>
            <a:spLocks noGrp="1"/>
          </p:cNvSpPr>
          <p:nvPr>
            <p:ph type="sldNum" sz="quarter" idx="10"/>
          </p:nvPr>
        </p:nvSpPr>
        <p:spPr/>
        <p:txBody>
          <a:bodyPr/>
          <a:lstStyle/>
          <a:p>
            <a:fld id="{0116A308-1BBA-491F-8597-19B0F7FE4DCE}" type="slidenum">
              <a:rPr lang="en-US" smtClean="0"/>
              <a:t>6</a:t>
            </a:fld>
            <a:endParaRPr lang="en-US"/>
          </a:p>
        </p:txBody>
      </p:sp>
    </p:spTree>
    <p:extLst>
      <p:ext uri="{BB962C8B-B14F-4D97-AF65-F5344CB8AC3E}">
        <p14:creationId xmlns:p14="http://schemas.microsoft.com/office/powerpoint/2010/main" val="1425181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6A308-1BBA-491F-8597-19B0F7FE4DCE}" type="slidenum">
              <a:rPr lang="en-US" smtClean="0"/>
              <a:t>71</a:t>
            </a:fld>
            <a:endParaRPr lang="en-US"/>
          </a:p>
        </p:txBody>
      </p:sp>
    </p:spTree>
    <p:extLst>
      <p:ext uri="{BB962C8B-B14F-4D97-AF65-F5344CB8AC3E}">
        <p14:creationId xmlns:p14="http://schemas.microsoft.com/office/powerpoint/2010/main" val="3411339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6A308-1BBA-491F-8597-19B0F7FE4DCE}" type="slidenum">
              <a:rPr lang="en-US" smtClean="0"/>
              <a:t>83</a:t>
            </a:fld>
            <a:endParaRPr lang="en-US"/>
          </a:p>
        </p:txBody>
      </p:sp>
    </p:spTree>
    <p:extLst>
      <p:ext uri="{BB962C8B-B14F-4D97-AF65-F5344CB8AC3E}">
        <p14:creationId xmlns:p14="http://schemas.microsoft.com/office/powerpoint/2010/main" val="4196306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6A308-1BBA-491F-8597-19B0F7FE4DCE}" type="slidenum">
              <a:rPr lang="en-US" smtClean="0"/>
              <a:t>93</a:t>
            </a:fld>
            <a:endParaRPr lang="en-US"/>
          </a:p>
        </p:txBody>
      </p:sp>
    </p:spTree>
    <p:extLst>
      <p:ext uri="{BB962C8B-B14F-4D97-AF65-F5344CB8AC3E}">
        <p14:creationId xmlns:p14="http://schemas.microsoft.com/office/powerpoint/2010/main" val="2617914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6A308-1BBA-491F-8597-19B0F7FE4DCE}" type="slidenum">
              <a:rPr lang="en-US" smtClean="0"/>
              <a:t>94</a:t>
            </a:fld>
            <a:endParaRPr lang="en-US"/>
          </a:p>
        </p:txBody>
      </p:sp>
    </p:spTree>
    <p:extLst>
      <p:ext uri="{BB962C8B-B14F-4D97-AF65-F5344CB8AC3E}">
        <p14:creationId xmlns:p14="http://schemas.microsoft.com/office/powerpoint/2010/main" val="4076888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CD0AA6-8CCD-4ED7-99A6-86EE6835DFFF}" type="slidenum">
              <a:rPr lang="en-US" smtClean="0"/>
              <a:t>95</a:t>
            </a:fld>
            <a:endParaRPr lang="en-US"/>
          </a:p>
        </p:txBody>
      </p:sp>
    </p:spTree>
    <p:extLst>
      <p:ext uri="{BB962C8B-B14F-4D97-AF65-F5344CB8AC3E}">
        <p14:creationId xmlns:p14="http://schemas.microsoft.com/office/powerpoint/2010/main" val="3180943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CD0AA6-8CCD-4ED7-99A6-86EE6835DFFF}" type="slidenum">
              <a:rPr lang="en-US" smtClean="0"/>
              <a:t>96</a:t>
            </a:fld>
            <a:endParaRPr lang="en-US"/>
          </a:p>
        </p:txBody>
      </p:sp>
    </p:spTree>
    <p:extLst>
      <p:ext uri="{BB962C8B-B14F-4D97-AF65-F5344CB8AC3E}">
        <p14:creationId xmlns:p14="http://schemas.microsoft.com/office/powerpoint/2010/main" val="4225674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CD0AA6-8CCD-4ED7-99A6-86EE6835DFFF}" type="slidenum">
              <a:rPr lang="en-US" smtClean="0"/>
              <a:t>97</a:t>
            </a:fld>
            <a:endParaRPr lang="en-US"/>
          </a:p>
        </p:txBody>
      </p:sp>
    </p:spTree>
    <p:extLst>
      <p:ext uri="{BB962C8B-B14F-4D97-AF65-F5344CB8AC3E}">
        <p14:creationId xmlns:p14="http://schemas.microsoft.com/office/powerpoint/2010/main" val="521367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CD0AA6-8CCD-4ED7-99A6-86EE6835DFFF}" type="slidenum">
              <a:rPr lang="en-US" smtClean="0"/>
              <a:t>98</a:t>
            </a:fld>
            <a:endParaRPr lang="en-US"/>
          </a:p>
        </p:txBody>
      </p:sp>
    </p:spTree>
    <p:extLst>
      <p:ext uri="{BB962C8B-B14F-4D97-AF65-F5344CB8AC3E}">
        <p14:creationId xmlns:p14="http://schemas.microsoft.com/office/powerpoint/2010/main" val="3980596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CD0AA6-8CCD-4ED7-99A6-86EE6835DFFF}" type="slidenum">
              <a:rPr lang="en-US" smtClean="0"/>
              <a:t>99</a:t>
            </a:fld>
            <a:endParaRPr lang="en-US"/>
          </a:p>
        </p:txBody>
      </p:sp>
    </p:spTree>
    <p:extLst>
      <p:ext uri="{BB962C8B-B14F-4D97-AF65-F5344CB8AC3E}">
        <p14:creationId xmlns:p14="http://schemas.microsoft.com/office/powerpoint/2010/main" val="3997327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CD0AA6-8CCD-4ED7-99A6-86EE6835DFFF}" type="slidenum">
              <a:rPr lang="en-US" smtClean="0"/>
              <a:t>100</a:t>
            </a:fld>
            <a:endParaRPr lang="en-US"/>
          </a:p>
        </p:txBody>
      </p:sp>
    </p:spTree>
    <p:extLst>
      <p:ext uri="{BB962C8B-B14F-4D97-AF65-F5344CB8AC3E}">
        <p14:creationId xmlns:p14="http://schemas.microsoft.com/office/powerpoint/2010/main" val="854839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should look at creating a “Legal</a:t>
            </a:r>
            <a:r>
              <a:rPr lang="en-US" baseline="0" dirty="0" smtClean="0"/>
              <a:t> Document” template</a:t>
            </a:r>
            <a:endParaRPr lang="en-US" dirty="0"/>
          </a:p>
        </p:txBody>
      </p:sp>
      <p:sp>
        <p:nvSpPr>
          <p:cNvPr id="4" name="Slide Number Placeholder 3"/>
          <p:cNvSpPr>
            <a:spLocks noGrp="1"/>
          </p:cNvSpPr>
          <p:nvPr>
            <p:ph type="sldNum" sz="quarter" idx="10"/>
          </p:nvPr>
        </p:nvSpPr>
        <p:spPr/>
        <p:txBody>
          <a:bodyPr/>
          <a:lstStyle/>
          <a:p>
            <a:fld id="{0116A308-1BBA-491F-8597-19B0F7FE4DCE}" type="slidenum">
              <a:rPr lang="en-US" smtClean="0"/>
              <a:t>7</a:t>
            </a:fld>
            <a:endParaRPr lang="en-US"/>
          </a:p>
        </p:txBody>
      </p:sp>
    </p:spTree>
    <p:extLst>
      <p:ext uri="{BB962C8B-B14F-4D97-AF65-F5344CB8AC3E}">
        <p14:creationId xmlns:p14="http://schemas.microsoft.com/office/powerpoint/2010/main" val="3843343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CD0AA6-8CCD-4ED7-99A6-86EE6835DFFF}" type="slidenum">
              <a:rPr lang="en-US" smtClean="0"/>
              <a:t>101</a:t>
            </a:fld>
            <a:endParaRPr lang="en-US"/>
          </a:p>
        </p:txBody>
      </p:sp>
    </p:spTree>
    <p:extLst>
      <p:ext uri="{BB962C8B-B14F-4D97-AF65-F5344CB8AC3E}">
        <p14:creationId xmlns:p14="http://schemas.microsoft.com/office/powerpoint/2010/main" val="4026321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CD0AA6-8CCD-4ED7-99A6-86EE6835DFFF}" type="slidenum">
              <a:rPr lang="en-US" smtClean="0"/>
              <a:t>102</a:t>
            </a:fld>
            <a:endParaRPr lang="en-US"/>
          </a:p>
        </p:txBody>
      </p:sp>
    </p:spTree>
    <p:extLst>
      <p:ext uri="{BB962C8B-B14F-4D97-AF65-F5344CB8AC3E}">
        <p14:creationId xmlns:p14="http://schemas.microsoft.com/office/powerpoint/2010/main" val="2513609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CD0AA6-8CCD-4ED7-99A6-86EE6835DFFF}" type="slidenum">
              <a:rPr lang="en-US" smtClean="0"/>
              <a:t>103</a:t>
            </a:fld>
            <a:endParaRPr lang="en-US"/>
          </a:p>
        </p:txBody>
      </p:sp>
    </p:spTree>
    <p:extLst>
      <p:ext uri="{BB962C8B-B14F-4D97-AF65-F5344CB8AC3E}">
        <p14:creationId xmlns:p14="http://schemas.microsoft.com/office/powerpoint/2010/main" val="1034963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6A308-1BBA-491F-8597-19B0F7FE4DCE}" type="slidenum">
              <a:rPr lang="en-US" smtClean="0"/>
              <a:t>105</a:t>
            </a:fld>
            <a:endParaRPr lang="en-US"/>
          </a:p>
        </p:txBody>
      </p:sp>
    </p:spTree>
    <p:extLst>
      <p:ext uri="{BB962C8B-B14F-4D97-AF65-F5344CB8AC3E}">
        <p14:creationId xmlns:p14="http://schemas.microsoft.com/office/powerpoint/2010/main" val="3620512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6A308-1BBA-491F-8597-19B0F7FE4DCE}" type="slidenum">
              <a:rPr lang="en-US" smtClean="0"/>
              <a:t>106</a:t>
            </a:fld>
            <a:endParaRPr lang="en-US"/>
          </a:p>
        </p:txBody>
      </p:sp>
    </p:spTree>
    <p:extLst>
      <p:ext uri="{BB962C8B-B14F-4D97-AF65-F5344CB8AC3E}">
        <p14:creationId xmlns:p14="http://schemas.microsoft.com/office/powerpoint/2010/main" val="3132710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should look at creating a “Legal</a:t>
            </a:r>
            <a:r>
              <a:rPr lang="en-US" baseline="0" dirty="0" smtClean="0"/>
              <a:t> Document” template</a:t>
            </a:r>
            <a:endParaRPr lang="en-US" dirty="0"/>
          </a:p>
        </p:txBody>
      </p:sp>
      <p:sp>
        <p:nvSpPr>
          <p:cNvPr id="4" name="Slide Number Placeholder 3"/>
          <p:cNvSpPr>
            <a:spLocks noGrp="1"/>
          </p:cNvSpPr>
          <p:nvPr>
            <p:ph type="sldNum" sz="quarter" idx="10"/>
          </p:nvPr>
        </p:nvSpPr>
        <p:spPr/>
        <p:txBody>
          <a:bodyPr/>
          <a:lstStyle/>
          <a:p>
            <a:fld id="{0116A308-1BBA-491F-8597-19B0F7FE4DCE}" type="slidenum">
              <a:rPr lang="en-US" smtClean="0"/>
              <a:t>8</a:t>
            </a:fld>
            <a:endParaRPr lang="en-US"/>
          </a:p>
        </p:txBody>
      </p:sp>
    </p:spTree>
    <p:extLst>
      <p:ext uri="{BB962C8B-B14F-4D97-AF65-F5344CB8AC3E}">
        <p14:creationId xmlns:p14="http://schemas.microsoft.com/office/powerpoint/2010/main" val="4024076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should look at creating a “Legal</a:t>
            </a:r>
            <a:r>
              <a:rPr lang="en-US" baseline="0" dirty="0" smtClean="0"/>
              <a:t> Document” template</a:t>
            </a:r>
            <a:endParaRPr lang="en-US" dirty="0"/>
          </a:p>
        </p:txBody>
      </p:sp>
      <p:sp>
        <p:nvSpPr>
          <p:cNvPr id="4" name="Slide Number Placeholder 3"/>
          <p:cNvSpPr>
            <a:spLocks noGrp="1"/>
          </p:cNvSpPr>
          <p:nvPr>
            <p:ph type="sldNum" sz="quarter" idx="10"/>
          </p:nvPr>
        </p:nvSpPr>
        <p:spPr/>
        <p:txBody>
          <a:bodyPr/>
          <a:lstStyle/>
          <a:p>
            <a:fld id="{0116A308-1BBA-491F-8597-19B0F7FE4DCE}" type="slidenum">
              <a:rPr lang="en-US" smtClean="0"/>
              <a:t>9</a:t>
            </a:fld>
            <a:endParaRPr lang="en-US"/>
          </a:p>
        </p:txBody>
      </p:sp>
    </p:spTree>
    <p:extLst>
      <p:ext uri="{BB962C8B-B14F-4D97-AF65-F5344CB8AC3E}">
        <p14:creationId xmlns:p14="http://schemas.microsoft.com/office/powerpoint/2010/main" val="1325794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should look at creating a “Legal</a:t>
            </a:r>
            <a:r>
              <a:rPr lang="en-US" baseline="0" dirty="0" smtClean="0"/>
              <a:t> Document” template</a:t>
            </a:r>
            <a:endParaRPr lang="en-US" dirty="0"/>
          </a:p>
        </p:txBody>
      </p:sp>
      <p:sp>
        <p:nvSpPr>
          <p:cNvPr id="4" name="Slide Number Placeholder 3"/>
          <p:cNvSpPr>
            <a:spLocks noGrp="1"/>
          </p:cNvSpPr>
          <p:nvPr>
            <p:ph type="sldNum" sz="quarter" idx="10"/>
          </p:nvPr>
        </p:nvSpPr>
        <p:spPr/>
        <p:txBody>
          <a:bodyPr/>
          <a:lstStyle/>
          <a:p>
            <a:fld id="{0116A308-1BBA-491F-8597-19B0F7FE4DCE}" type="slidenum">
              <a:rPr lang="en-US" smtClean="0"/>
              <a:t>10</a:t>
            </a:fld>
            <a:endParaRPr lang="en-US"/>
          </a:p>
        </p:txBody>
      </p:sp>
    </p:spTree>
    <p:extLst>
      <p:ext uri="{BB962C8B-B14F-4D97-AF65-F5344CB8AC3E}">
        <p14:creationId xmlns:p14="http://schemas.microsoft.com/office/powerpoint/2010/main" val="2021024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116A308-1BBA-491F-8597-19B0F7FE4DCE}" type="slidenum">
              <a:rPr lang="en-US" smtClean="0"/>
              <a:t>11</a:t>
            </a:fld>
            <a:endParaRPr lang="en-US"/>
          </a:p>
        </p:txBody>
      </p:sp>
    </p:spTree>
    <p:extLst>
      <p:ext uri="{BB962C8B-B14F-4D97-AF65-F5344CB8AC3E}">
        <p14:creationId xmlns:p14="http://schemas.microsoft.com/office/powerpoint/2010/main" val="3947410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should look at creating a “Legal</a:t>
            </a:r>
            <a:r>
              <a:rPr lang="en-US" baseline="0" dirty="0" smtClean="0"/>
              <a:t> Document” template</a:t>
            </a:r>
            <a:endParaRPr lang="en-US" dirty="0"/>
          </a:p>
        </p:txBody>
      </p:sp>
      <p:sp>
        <p:nvSpPr>
          <p:cNvPr id="4" name="Slide Number Placeholder 3"/>
          <p:cNvSpPr>
            <a:spLocks noGrp="1"/>
          </p:cNvSpPr>
          <p:nvPr>
            <p:ph type="sldNum" sz="quarter" idx="10"/>
          </p:nvPr>
        </p:nvSpPr>
        <p:spPr/>
        <p:txBody>
          <a:bodyPr/>
          <a:lstStyle/>
          <a:p>
            <a:fld id="{0116A308-1BBA-491F-8597-19B0F7FE4DCE}" type="slidenum">
              <a:rPr lang="en-US" smtClean="0"/>
              <a:t>12</a:t>
            </a:fld>
            <a:endParaRPr lang="en-US"/>
          </a:p>
        </p:txBody>
      </p:sp>
    </p:spTree>
    <p:extLst>
      <p:ext uri="{BB962C8B-B14F-4D97-AF65-F5344CB8AC3E}">
        <p14:creationId xmlns:p14="http://schemas.microsoft.com/office/powerpoint/2010/main" val="2717122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should look at creating a “Legal</a:t>
            </a:r>
            <a:r>
              <a:rPr lang="en-US" baseline="0" dirty="0" smtClean="0"/>
              <a:t> Document” template</a:t>
            </a:r>
            <a:endParaRPr lang="en-US" dirty="0"/>
          </a:p>
        </p:txBody>
      </p:sp>
      <p:sp>
        <p:nvSpPr>
          <p:cNvPr id="4" name="Slide Number Placeholder 3"/>
          <p:cNvSpPr>
            <a:spLocks noGrp="1"/>
          </p:cNvSpPr>
          <p:nvPr>
            <p:ph type="sldNum" sz="quarter" idx="10"/>
          </p:nvPr>
        </p:nvSpPr>
        <p:spPr/>
        <p:txBody>
          <a:bodyPr/>
          <a:lstStyle/>
          <a:p>
            <a:fld id="{0116A308-1BBA-491F-8597-19B0F7FE4DCE}" type="slidenum">
              <a:rPr lang="en-US" smtClean="0"/>
              <a:t>13</a:t>
            </a:fld>
            <a:endParaRPr lang="en-US"/>
          </a:p>
        </p:txBody>
      </p:sp>
    </p:spTree>
    <p:extLst>
      <p:ext uri="{BB962C8B-B14F-4D97-AF65-F5344CB8AC3E}">
        <p14:creationId xmlns:p14="http://schemas.microsoft.com/office/powerpoint/2010/main" val="1295874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6A308-1BBA-491F-8597-19B0F7FE4DCE}" type="slidenum">
              <a:rPr lang="en-US" smtClean="0"/>
              <a:t>57</a:t>
            </a:fld>
            <a:endParaRPr lang="en-US"/>
          </a:p>
        </p:txBody>
      </p:sp>
    </p:spTree>
    <p:extLst>
      <p:ext uri="{BB962C8B-B14F-4D97-AF65-F5344CB8AC3E}">
        <p14:creationId xmlns:p14="http://schemas.microsoft.com/office/powerpoint/2010/main" val="3910964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8188C82-37E7-4D42-A08F-5424B84E93AA}" type="datetimeFigureOut">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09EA1A-F524-4042-8E70-30C6A45C8105}" type="slidenum">
              <a:rPr lang="en-US" smtClean="0"/>
              <a:t>‹#›</a:t>
            </a:fld>
            <a:endParaRPr lang="en-US"/>
          </a:p>
        </p:txBody>
      </p:sp>
    </p:spTree>
    <p:extLst>
      <p:ext uri="{BB962C8B-B14F-4D97-AF65-F5344CB8AC3E}">
        <p14:creationId xmlns:p14="http://schemas.microsoft.com/office/powerpoint/2010/main" val="346697147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8188C82-37E7-4D42-A08F-5424B84E93AA}" type="datetimeFigureOut">
              <a:rPr lang="en-US" smtClean="0"/>
              <a:t>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09EA1A-F524-4042-8E70-30C6A45C8105}" type="slidenum">
              <a:rPr lang="en-US" smtClean="0"/>
              <a:t>‹#›</a:t>
            </a:fld>
            <a:endParaRPr lang="en-US"/>
          </a:p>
        </p:txBody>
      </p:sp>
    </p:spTree>
    <p:extLst>
      <p:ext uri="{BB962C8B-B14F-4D97-AF65-F5344CB8AC3E}">
        <p14:creationId xmlns:p14="http://schemas.microsoft.com/office/powerpoint/2010/main" val="59307595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B8188C82-37E7-4D42-A08F-5424B84E93AA}" type="datetimeFigureOut">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09EA1A-F524-4042-8E70-30C6A45C8105}" type="slidenum">
              <a:rPr lang="en-US" smtClean="0"/>
              <a:t>‹#›</a:t>
            </a:fld>
            <a:endParaRPr lang="en-US"/>
          </a:p>
        </p:txBody>
      </p:sp>
    </p:spTree>
    <p:extLst>
      <p:ext uri="{BB962C8B-B14F-4D97-AF65-F5344CB8AC3E}">
        <p14:creationId xmlns:p14="http://schemas.microsoft.com/office/powerpoint/2010/main" val="182912229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B8188C82-37E7-4D42-A08F-5424B84E93AA}" type="datetimeFigureOut">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09EA1A-F524-4042-8E70-30C6A45C8105}"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478755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8188C82-37E7-4D42-A08F-5424B84E93AA}" type="datetimeFigureOut">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09EA1A-F524-4042-8E70-30C6A45C8105}" type="slidenum">
              <a:rPr lang="en-US" smtClean="0"/>
              <a:t>‹#›</a:t>
            </a:fld>
            <a:endParaRPr lang="en-US"/>
          </a:p>
        </p:txBody>
      </p:sp>
    </p:spTree>
    <p:extLst>
      <p:ext uri="{BB962C8B-B14F-4D97-AF65-F5344CB8AC3E}">
        <p14:creationId xmlns:p14="http://schemas.microsoft.com/office/powerpoint/2010/main" val="1701033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8188C82-37E7-4D42-A08F-5424B84E93AA}" type="datetimeFigureOut">
              <a:rPr lang="en-US" smtClean="0"/>
              <a:t>2/1/2021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09EA1A-F524-4042-8E70-30C6A45C8105}" type="slidenum">
              <a:rPr lang="en-US" smtClean="0"/>
              <a:t>‹#›</a:t>
            </a:fld>
            <a:endParaRPr lang="en-US"/>
          </a:p>
        </p:txBody>
      </p:sp>
    </p:spTree>
    <p:extLst>
      <p:ext uri="{BB962C8B-B14F-4D97-AF65-F5344CB8AC3E}">
        <p14:creationId xmlns:p14="http://schemas.microsoft.com/office/powerpoint/2010/main" val="2289714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8188C82-37E7-4D42-A08F-5424B84E93AA}" type="datetimeFigureOut">
              <a:rPr lang="en-US" smtClean="0"/>
              <a:t>2/1/2021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09EA1A-F524-4042-8E70-30C6A45C8105}" type="slidenum">
              <a:rPr lang="en-US" smtClean="0"/>
              <a:t>‹#›</a:t>
            </a:fld>
            <a:endParaRPr lang="en-US"/>
          </a:p>
        </p:txBody>
      </p:sp>
    </p:spTree>
    <p:extLst>
      <p:ext uri="{BB962C8B-B14F-4D97-AF65-F5344CB8AC3E}">
        <p14:creationId xmlns:p14="http://schemas.microsoft.com/office/powerpoint/2010/main" val="3456771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8188C82-37E7-4D42-A08F-5424B84E93AA}" type="datetimeFigureOut">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09EA1A-F524-4042-8E70-30C6A45C8105}" type="slidenum">
              <a:rPr lang="en-US" smtClean="0"/>
              <a:t>‹#›</a:t>
            </a:fld>
            <a:endParaRPr lang="en-US"/>
          </a:p>
        </p:txBody>
      </p:sp>
    </p:spTree>
    <p:extLst>
      <p:ext uri="{BB962C8B-B14F-4D97-AF65-F5344CB8AC3E}">
        <p14:creationId xmlns:p14="http://schemas.microsoft.com/office/powerpoint/2010/main" val="1268285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8188C82-37E7-4D42-A08F-5424B84E93AA}" type="datetimeFigureOut">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09EA1A-F524-4042-8E70-30C6A45C8105}" type="slidenum">
              <a:rPr lang="en-US" smtClean="0"/>
              <a:t>‹#›</a:t>
            </a:fld>
            <a:endParaRPr lang="en-US"/>
          </a:p>
        </p:txBody>
      </p:sp>
    </p:spTree>
    <p:extLst>
      <p:ext uri="{BB962C8B-B14F-4D97-AF65-F5344CB8AC3E}">
        <p14:creationId xmlns:p14="http://schemas.microsoft.com/office/powerpoint/2010/main" val="18788392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B8188C82-37E7-4D42-A08F-5424B84E93AA}" type="datetimeFigureOut">
              <a:rPr lang="en-US" smtClean="0"/>
              <a:t>2/1/2021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a:xfrm>
            <a:off x="10352540" y="295729"/>
            <a:ext cx="838199" cy="767687"/>
          </a:xfrm>
          <a:prstGeom prst="rect">
            <a:avLst/>
          </a:prstGeom>
        </p:spPr>
        <p:txBody>
          <a:bodyPr/>
          <a:lstStyle/>
          <a:p>
            <a:fld id="{4F09EA1A-F524-4042-8E70-30C6A45C8105}" type="slidenum">
              <a:rPr lang="en-US" smtClean="0"/>
              <a:t>‹#›</a:t>
            </a:fld>
            <a:endParaRPr lang="en-US"/>
          </a:p>
        </p:txBody>
      </p:sp>
    </p:spTree>
    <p:extLst>
      <p:ext uri="{BB962C8B-B14F-4D97-AF65-F5344CB8AC3E}">
        <p14:creationId xmlns:p14="http://schemas.microsoft.com/office/powerpoint/2010/main" val="175263586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B8188C82-37E7-4D42-A08F-5424B84E93AA}" type="datetimeFigureOut">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09EA1A-F524-4042-8E70-30C6A45C8105}" type="slidenum">
              <a:rPr lang="en-US" smtClean="0"/>
              <a:t>‹#›</a:t>
            </a:fld>
            <a:endParaRPr lang="en-US"/>
          </a:p>
        </p:txBody>
      </p:sp>
    </p:spTree>
    <p:extLst>
      <p:ext uri="{BB962C8B-B14F-4D97-AF65-F5344CB8AC3E}">
        <p14:creationId xmlns:p14="http://schemas.microsoft.com/office/powerpoint/2010/main" val="2718043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8188C82-37E7-4D42-A08F-5424B84E93AA}" type="datetimeFigureOut">
              <a:rPr lang="en-US" smtClean="0"/>
              <a:t>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09EA1A-F524-4042-8E70-30C6A45C8105}" type="slidenum">
              <a:rPr lang="en-US" smtClean="0"/>
              <a:t>‹#›</a:t>
            </a:fld>
            <a:endParaRPr lang="en-US"/>
          </a:p>
        </p:txBody>
      </p:sp>
    </p:spTree>
    <p:extLst>
      <p:ext uri="{BB962C8B-B14F-4D97-AF65-F5344CB8AC3E}">
        <p14:creationId xmlns:p14="http://schemas.microsoft.com/office/powerpoint/2010/main" val="98135205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8188C82-37E7-4D42-A08F-5424B84E93AA}" type="datetimeFigureOut">
              <a:rPr lang="en-US" smtClean="0"/>
              <a:t>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09EA1A-F524-4042-8E70-30C6A45C8105}" type="slidenum">
              <a:rPr lang="en-US" smtClean="0"/>
              <a:t>‹#›</a:t>
            </a:fld>
            <a:endParaRPr lang="en-US"/>
          </a:p>
        </p:txBody>
      </p:sp>
    </p:spTree>
    <p:extLst>
      <p:ext uri="{BB962C8B-B14F-4D97-AF65-F5344CB8AC3E}">
        <p14:creationId xmlns:p14="http://schemas.microsoft.com/office/powerpoint/2010/main" val="324781793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8188C82-37E7-4D42-A08F-5424B84E93AA}" type="datetimeFigureOut">
              <a:rPr lang="en-US" smtClean="0"/>
              <a:t>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09EA1A-F524-4042-8E70-30C6A45C8105}" type="slidenum">
              <a:rPr lang="en-US" smtClean="0"/>
              <a:t>‹#›</a:t>
            </a:fld>
            <a:endParaRPr lang="en-US"/>
          </a:p>
        </p:txBody>
      </p:sp>
    </p:spTree>
    <p:extLst>
      <p:ext uri="{BB962C8B-B14F-4D97-AF65-F5344CB8AC3E}">
        <p14:creationId xmlns:p14="http://schemas.microsoft.com/office/powerpoint/2010/main" val="83582878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8188C82-37E7-4D42-A08F-5424B84E93AA}" type="datetimeFigureOut">
              <a:rPr lang="en-US" smtClean="0"/>
              <a:t>2/1/2021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F09EA1A-F524-4042-8E70-30C6A45C8105}" type="slidenum">
              <a:rPr lang="en-US" smtClean="0"/>
              <a:t>‹#›</a:t>
            </a:fld>
            <a:endParaRPr lang="en-US"/>
          </a:p>
        </p:txBody>
      </p:sp>
    </p:spTree>
    <p:extLst>
      <p:ext uri="{BB962C8B-B14F-4D97-AF65-F5344CB8AC3E}">
        <p14:creationId xmlns:p14="http://schemas.microsoft.com/office/powerpoint/2010/main" val="210446285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8188C82-37E7-4D42-A08F-5424B84E93AA}" type="datetimeFigureOut">
              <a:rPr lang="en-US" smtClean="0"/>
              <a:t>2/1/2021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F09EA1A-F524-4042-8E70-30C6A45C8105}" type="slidenum">
              <a:rPr lang="en-US" smtClean="0"/>
              <a:t>‹#›</a:t>
            </a:fld>
            <a:endParaRPr lang="en-US"/>
          </a:p>
        </p:txBody>
      </p:sp>
    </p:spTree>
    <p:extLst>
      <p:ext uri="{BB962C8B-B14F-4D97-AF65-F5344CB8AC3E}">
        <p14:creationId xmlns:p14="http://schemas.microsoft.com/office/powerpoint/2010/main" val="108672784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B8188C82-37E7-4D42-A08F-5424B84E93AA}" type="datetimeFigureOut">
              <a:rPr lang="en-US" smtClean="0"/>
              <a:t>2/1/2021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F09EA1A-F524-4042-8E70-30C6A45C8105}" type="slidenum">
              <a:rPr lang="en-US" smtClean="0"/>
              <a:t>‹#›</a:t>
            </a:fld>
            <a:endParaRPr lang="en-US"/>
          </a:p>
        </p:txBody>
      </p:sp>
    </p:spTree>
    <p:extLst>
      <p:ext uri="{BB962C8B-B14F-4D97-AF65-F5344CB8AC3E}">
        <p14:creationId xmlns:p14="http://schemas.microsoft.com/office/powerpoint/2010/main" val="94278454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8188C82-37E7-4D42-A08F-5424B84E93AA}" type="datetimeFigureOut">
              <a:rPr lang="en-US" smtClean="0"/>
              <a:t>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09EA1A-F524-4042-8E70-30C6A45C8105}" type="slidenum">
              <a:rPr lang="en-US" smtClean="0"/>
              <a:t>‹#›</a:t>
            </a:fld>
            <a:endParaRPr lang="en-US"/>
          </a:p>
        </p:txBody>
      </p:sp>
    </p:spTree>
    <p:extLst>
      <p:ext uri="{BB962C8B-B14F-4D97-AF65-F5344CB8AC3E}">
        <p14:creationId xmlns:p14="http://schemas.microsoft.com/office/powerpoint/2010/main" val="33128503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8188C82-37E7-4D42-A08F-5424B84E93AA}" type="datetimeFigureOut">
              <a:rPr lang="en-US" smtClean="0"/>
              <a:t>2/1/2021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09EA1A-F524-4042-8E70-30C6A45C8105}" type="slidenum">
              <a:rPr lang="en-US" smtClean="0"/>
              <a:t>‹#›</a:t>
            </a:fld>
            <a:endParaRPr lang="en-US"/>
          </a:p>
        </p:txBody>
      </p:sp>
    </p:spTree>
    <p:extLst>
      <p:ext uri="{BB962C8B-B14F-4D97-AF65-F5344CB8AC3E}">
        <p14:creationId xmlns:p14="http://schemas.microsoft.com/office/powerpoint/2010/main" val="2055749850"/>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iming>
    <p:tnLst>
      <p:par>
        <p:cTn id="1" dur="indefinite" restart="never" nodeType="tmRoot"/>
      </p:par>
    </p:tnLst>
  </p:timing>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8188C82-37E7-4D42-A08F-5424B84E93AA}" type="datetimeFigureOut">
              <a:rPr lang="en-US" smtClean="0"/>
              <a:t>2/1/2021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Tree>
    <p:extLst>
      <p:ext uri="{BB962C8B-B14F-4D97-AF65-F5344CB8AC3E}">
        <p14:creationId xmlns:p14="http://schemas.microsoft.com/office/powerpoint/2010/main" val="1988798081"/>
      </p:ext>
    </p:extLst>
  </p:cSld>
  <p:clrMap bg1="dk1" tx1="lt1" bg2="dk2" tx2="lt2" accent1="accent1" accent2="accent2" accent3="accent3" accent4="accent4" accent5="accent5" accent6="accent6" hlink="hlink" folHlink="folHlink"/>
  <p:sldLayoutIdLst>
    <p:sldLayoutId id="2147483728" r:id="rId1"/>
  </p:sldLayoutIdLst>
  <p:timing>
    <p:tnLst>
      <p:par>
        <p:cTn id="1" dur="indefinite" restart="never" nodeType="tmRoot"/>
      </p:par>
    </p:tnLst>
  </p:timing>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10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65.tmp"/><Relationship Id="rId7" Type="http://schemas.openxmlformats.org/officeDocument/2006/relationships/image" Target="../media/image69.tmp"/><Relationship Id="rId2" Type="http://schemas.openxmlformats.org/officeDocument/2006/relationships/image" Target="../media/image64.tmp"/><Relationship Id="rId1" Type="http://schemas.openxmlformats.org/officeDocument/2006/relationships/slideLayout" Target="../slideLayouts/slideLayout5.xml"/><Relationship Id="rId6" Type="http://schemas.openxmlformats.org/officeDocument/2006/relationships/image" Target="../media/image68.tmp"/><Relationship Id="rId5" Type="http://schemas.openxmlformats.org/officeDocument/2006/relationships/image" Target="../media/image67.tmp"/><Relationship Id="rId4" Type="http://schemas.openxmlformats.org/officeDocument/2006/relationships/image" Target="../media/image66.tmp"/></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image" Target="../media/image79.tmp"/><Relationship Id="rId1" Type="http://schemas.openxmlformats.org/officeDocument/2006/relationships/slideLayout" Target="../slideLayouts/slideLayout8.xml"/><Relationship Id="rId4" Type="http://schemas.openxmlformats.org/officeDocument/2006/relationships/image" Target="../media/image81.tmp"/></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101.emf"/><Relationship Id="rId4" Type="http://schemas.openxmlformats.org/officeDocument/2006/relationships/oleObject" Target="../embeddings/oleObject1.bin"/></Relationships>
</file>

<file path=ppt/slides/_rels/slide9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cap="none" dirty="0" smtClean="0"/>
              <a:t>Working With Microsoft </a:t>
            </a:r>
            <a:br>
              <a:rPr lang="en-US" cap="none" dirty="0" smtClean="0"/>
            </a:br>
            <a:r>
              <a:rPr lang="en-US" b="1" cap="none" dirty="0" smtClean="0"/>
              <a:t>Word</a:t>
            </a:r>
            <a:r>
              <a:rPr lang="en-US" cap="none" dirty="0" smtClean="0"/>
              <a:t> </a:t>
            </a:r>
            <a:r>
              <a:rPr lang="en-US" b="1" cap="none" dirty="0" smtClean="0"/>
              <a:t>2016</a:t>
            </a:r>
            <a:endParaRPr lang="en-US" b="1" cap="none" dirty="0"/>
          </a:p>
        </p:txBody>
      </p:sp>
      <p:sp>
        <p:nvSpPr>
          <p:cNvPr id="3" name="Subtitle 2"/>
          <p:cNvSpPr>
            <a:spLocks noGrp="1"/>
          </p:cNvSpPr>
          <p:nvPr>
            <p:ph type="subTitle" idx="1"/>
          </p:nvPr>
        </p:nvSpPr>
        <p:spPr/>
        <p:txBody>
          <a:bodyPr/>
          <a:lstStyle/>
          <a:p>
            <a:r>
              <a:rPr lang="en-US" dirty="0" smtClean="0"/>
              <a:t>Jack Castillo</a:t>
            </a:r>
          </a:p>
          <a:p>
            <a:r>
              <a:rPr lang="en-US" dirty="0" smtClean="0"/>
              <a:t>Keith Morgan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2148" t="15629" r="19778" b="33408"/>
          <a:stretch/>
        </p:blipFill>
        <p:spPr>
          <a:xfrm>
            <a:off x="8400261" y="2865119"/>
            <a:ext cx="3160704" cy="2773681"/>
          </a:xfrm>
          <a:prstGeom prst="rect">
            <a:avLst/>
          </a:prstGeom>
        </p:spPr>
      </p:pic>
      <p:sp>
        <p:nvSpPr>
          <p:cNvPr id="5" name="TextBox 4"/>
          <p:cNvSpPr txBox="1"/>
          <p:nvPr/>
        </p:nvSpPr>
        <p:spPr>
          <a:xfrm>
            <a:off x="5638146" y="5638800"/>
            <a:ext cx="5922819" cy="830997"/>
          </a:xfrm>
          <a:prstGeom prst="rect">
            <a:avLst/>
          </a:prstGeom>
          <a:ln w="38100">
            <a:solidFill>
              <a:schemeClr val="bg2"/>
            </a:solidFill>
          </a:ln>
        </p:spPr>
        <p:style>
          <a:lnRef idx="0">
            <a:schemeClr val="dk1"/>
          </a:lnRef>
          <a:fillRef idx="3">
            <a:schemeClr val="dk1"/>
          </a:fillRef>
          <a:effectRef idx="3">
            <a:schemeClr val="dk1"/>
          </a:effectRef>
          <a:fontRef idx="minor">
            <a:schemeClr val="lt1"/>
          </a:fontRef>
        </p:style>
        <p:txBody>
          <a:bodyPr wrap="square" rtlCol="0" anchor="ctr">
            <a:spAutoFit/>
          </a:bodyPr>
          <a:lstStyle/>
          <a:p>
            <a:pPr algn="ctr"/>
            <a:r>
              <a:rPr lang="en-US" sz="2400" dirty="0"/>
              <a:t>Right Click and Select </a:t>
            </a:r>
            <a:r>
              <a:rPr lang="en-US" sz="2400" dirty="0" smtClean="0"/>
              <a:t>“See </a:t>
            </a:r>
            <a:r>
              <a:rPr lang="en-US" sz="2400" dirty="0"/>
              <a:t>all Slides” to navigate to a specific </a:t>
            </a:r>
            <a:r>
              <a:rPr lang="en-US" sz="2400" dirty="0" smtClean="0"/>
              <a:t>lesson</a:t>
            </a:r>
          </a:p>
        </p:txBody>
      </p:sp>
    </p:spTree>
    <p:extLst>
      <p:ext uri="{BB962C8B-B14F-4D97-AF65-F5344CB8AC3E}">
        <p14:creationId xmlns:p14="http://schemas.microsoft.com/office/powerpoint/2010/main" val="24092175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smtClean="0"/>
              <a:t>Saving Your Work</a:t>
            </a:r>
            <a:endParaRPr lang="en-US" sz="3200" dirty="0"/>
          </a:p>
        </p:txBody>
      </p:sp>
      <p:sp>
        <p:nvSpPr>
          <p:cNvPr id="4" name="Text Placeholder 3"/>
          <p:cNvSpPr>
            <a:spLocks noGrp="1"/>
          </p:cNvSpPr>
          <p:nvPr>
            <p:ph type="body" sz="half" idx="2"/>
          </p:nvPr>
        </p:nvSpPr>
        <p:spPr>
          <a:xfrm>
            <a:off x="1154953" y="3129280"/>
            <a:ext cx="3531347" cy="2895599"/>
          </a:xfrm>
        </p:spPr>
        <p:txBody>
          <a:bodyPr/>
          <a:lstStyle/>
          <a:p>
            <a:pPr marL="285750" indent="-285750">
              <a:buFont typeface="Arial" panose="020B0604020202020204" pitchFamily="34" charset="0"/>
              <a:buChar char="•"/>
            </a:pPr>
            <a:r>
              <a:rPr lang="en-US" sz="2200" dirty="0" smtClean="0"/>
              <a:t>Make sure you are in </a:t>
            </a:r>
            <a:r>
              <a:rPr lang="en-US" sz="2200" i="1" dirty="0" smtClean="0"/>
              <a:t>your </a:t>
            </a:r>
            <a:r>
              <a:rPr lang="en-US" sz="2200" dirty="0" smtClean="0"/>
              <a:t>folder</a:t>
            </a:r>
          </a:p>
          <a:p>
            <a:pPr marL="285750" indent="-285750">
              <a:buFont typeface="Arial" panose="020B0604020202020204" pitchFamily="34" charset="0"/>
              <a:buChar char="•"/>
            </a:pPr>
            <a:r>
              <a:rPr lang="en-US" sz="2200" dirty="0" smtClean="0"/>
              <a:t>Give the file a name</a:t>
            </a:r>
          </a:p>
          <a:p>
            <a:pPr marL="285750" indent="-285750">
              <a:buFont typeface="Arial" panose="020B0604020202020204" pitchFamily="34" charset="0"/>
              <a:buChar char="•"/>
            </a:pPr>
            <a:r>
              <a:rPr lang="en-US" sz="2200" dirty="0" smtClean="0"/>
              <a:t>Click </a:t>
            </a:r>
            <a:r>
              <a:rPr lang="en-US" sz="2200" b="1" dirty="0" smtClean="0"/>
              <a:t>Save</a:t>
            </a:r>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4784616" y="72424"/>
            <a:ext cx="7121344" cy="6695210"/>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5404918" y="1189077"/>
            <a:ext cx="6265651" cy="4461903"/>
          </a:xfrm>
          <a:prstGeom prst="rect">
            <a:avLst/>
          </a:prstGeom>
        </p:spPr>
      </p:pic>
    </p:spTree>
    <p:extLst>
      <p:ext uri="{BB962C8B-B14F-4D97-AF65-F5344CB8AC3E}">
        <p14:creationId xmlns:p14="http://schemas.microsoft.com/office/powerpoint/2010/main" val="389578527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Charts</a:t>
            </a:r>
            <a:endParaRPr lang="en-US" sz="3200" dirty="0"/>
          </a:p>
        </p:txBody>
      </p:sp>
      <p:graphicFrame>
        <p:nvGraphicFramePr>
          <p:cNvPr id="13" name="Content Placeholder 12"/>
          <p:cNvGraphicFramePr>
            <a:graphicFrameLocks noGrp="1"/>
          </p:cNvGraphicFramePr>
          <p:nvPr>
            <p:ph sz="half" idx="1"/>
            <p:extLst/>
          </p:nvPr>
        </p:nvGraphicFramePr>
        <p:xfrm>
          <a:off x="646110" y="952500"/>
          <a:ext cx="6697665" cy="5740237"/>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6"/>
          <p:cNvPicPr>
            <a:picLocks noChangeAspect="1"/>
          </p:cNvPicPr>
          <p:nvPr/>
        </p:nvPicPr>
        <p:blipFill rotWithShape="1">
          <a:blip r:embed="rId4"/>
          <a:srcRect r="8147" b="16000"/>
          <a:stretch/>
        </p:blipFill>
        <p:spPr>
          <a:xfrm>
            <a:off x="7524750" y="1853248"/>
            <a:ext cx="4591050" cy="4024155"/>
          </a:xfrm>
          <a:prstGeom prst="rect">
            <a:avLst/>
          </a:prstGeom>
        </p:spPr>
      </p:pic>
    </p:spTree>
    <p:extLst>
      <p:ext uri="{BB962C8B-B14F-4D97-AF65-F5344CB8AC3E}">
        <p14:creationId xmlns:p14="http://schemas.microsoft.com/office/powerpoint/2010/main" val="282981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724617" cy="1447800"/>
          </a:xfrm>
        </p:spPr>
        <p:txBody>
          <a:bodyPr/>
          <a:lstStyle/>
          <a:p>
            <a:r>
              <a:rPr lang="en-US" sz="3200" dirty="0" smtClean="0"/>
              <a:t>Copy / Paste Resource</a:t>
            </a:r>
            <a:endParaRPr lang="en-US" sz="3200" dirty="0"/>
          </a:p>
        </p:txBody>
      </p:sp>
      <p:sp>
        <p:nvSpPr>
          <p:cNvPr id="4" name="Text Placeholder 3"/>
          <p:cNvSpPr>
            <a:spLocks noGrp="1"/>
          </p:cNvSpPr>
          <p:nvPr>
            <p:ph type="body" sz="half" idx="2"/>
          </p:nvPr>
        </p:nvSpPr>
        <p:spPr>
          <a:xfrm>
            <a:off x="1154954" y="3129280"/>
            <a:ext cx="4179046" cy="3566795"/>
          </a:xfrm>
        </p:spPr>
        <p:txBody>
          <a:bodyPr>
            <a:normAutofit/>
          </a:bodyPr>
          <a:lstStyle/>
          <a:p>
            <a:pPr marL="342900" indent="-342900">
              <a:buFont typeface="Arial" panose="020B0604020202020204" pitchFamily="34" charset="0"/>
              <a:buChar char="•"/>
            </a:pPr>
            <a:r>
              <a:rPr lang="en-US" sz="2400" dirty="0" smtClean="0"/>
              <a:t>Images</a:t>
            </a:r>
          </a:p>
          <a:p>
            <a:pPr marL="342900" indent="-342900">
              <a:buFont typeface="Arial" panose="020B0604020202020204" pitchFamily="34" charset="0"/>
              <a:buChar char="•"/>
            </a:pPr>
            <a:r>
              <a:rPr lang="en-US" sz="2400" dirty="0" smtClean="0"/>
              <a:t>Text</a:t>
            </a:r>
            <a:endParaRPr lang="en-US" sz="2400" dirty="0"/>
          </a:p>
          <a:p>
            <a:r>
              <a:rPr lang="en-US" sz="2400" dirty="0" smtClean="0">
                <a:solidFill>
                  <a:schemeClr val="accent1"/>
                </a:solidFill>
              </a:rPr>
              <a:t/>
            </a:r>
            <a:br>
              <a:rPr lang="en-US" sz="2400" dirty="0" smtClean="0">
                <a:solidFill>
                  <a:schemeClr val="accent1"/>
                </a:solidFill>
              </a:rPr>
            </a:br>
            <a:r>
              <a:rPr lang="en-US" sz="2400" dirty="0" smtClean="0">
                <a:solidFill>
                  <a:schemeClr val="accent2"/>
                </a:solidFill>
                <a:effectLst>
                  <a:outerShdw blurRad="38100" dist="38100" dir="2700000" algn="tl">
                    <a:srgbClr val="000000">
                      <a:alpha val="43137"/>
                    </a:srgbClr>
                  </a:outerShdw>
                </a:effectLst>
              </a:rPr>
              <a:t>Drag and Drop works too!</a:t>
            </a:r>
          </a:p>
          <a:p>
            <a:pPr marL="342900" indent="-342900">
              <a:buFont typeface="Arial" panose="020B0604020202020204" pitchFamily="34" charset="0"/>
              <a:buChar char="•"/>
            </a:pPr>
            <a:endParaRPr lang="en-US" sz="2400" dirty="0"/>
          </a:p>
        </p:txBody>
      </p:sp>
      <p:pic>
        <p:nvPicPr>
          <p:cNvPr id="10" name="Content Placeholder 9"/>
          <p:cNvPicPr>
            <a:picLocks noGrp="1" noChangeAspect="1"/>
          </p:cNvPicPr>
          <p:nvPr>
            <p:ph idx="1"/>
          </p:nvPr>
        </p:nvPicPr>
        <p:blipFill rotWithShape="1">
          <a:blip r:embed="rId3"/>
          <a:srcRect b="6250"/>
          <a:stretch/>
        </p:blipFill>
        <p:spPr>
          <a:xfrm>
            <a:off x="5739876" y="1203356"/>
            <a:ext cx="6174353" cy="5306085"/>
          </a:xfrm>
          <a:prstGeom prst="rect">
            <a:avLst/>
          </a:prstGeom>
        </p:spPr>
      </p:pic>
      <p:sp>
        <p:nvSpPr>
          <p:cNvPr id="11" name="Oval 10"/>
          <p:cNvSpPr/>
          <p:nvPr/>
        </p:nvSpPr>
        <p:spPr>
          <a:xfrm>
            <a:off x="6938657" y="5345356"/>
            <a:ext cx="1109873" cy="503183"/>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47890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724617" cy="1447800"/>
          </a:xfrm>
        </p:spPr>
        <p:txBody>
          <a:bodyPr/>
          <a:lstStyle/>
          <a:p>
            <a:r>
              <a:rPr lang="en-US" sz="3200" dirty="0" smtClean="0"/>
              <a:t>WordArt</a:t>
            </a:r>
            <a:endParaRPr lang="en-US" sz="3200" dirty="0"/>
          </a:p>
        </p:txBody>
      </p:sp>
      <p:sp>
        <p:nvSpPr>
          <p:cNvPr id="4" name="Text Placeholder 3"/>
          <p:cNvSpPr>
            <a:spLocks noGrp="1"/>
          </p:cNvSpPr>
          <p:nvPr>
            <p:ph type="body" sz="half" idx="2"/>
          </p:nvPr>
        </p:nvSpPr>
        <p:spPr>
          <a:xfrm>
            <a:off x="1154954" y="3129280"/>
            <a:ext cx="3276370" cy="2895599"/>
          </a:xfrm>
        </p:spPr>
        <p:txBody>
          <a:bodyPr/>
          <a:lstStyle/>
          <a:p>
            <a:r>
              <a:rPr lang="en-US" sz="2400" dirty="0" smtClean="0"/>
              <a:t>Combine Word Art with Shape Styles for more awesomeness</a:t>
            </a:r>
            <a:endParaRPr lang="en-US" sz="2400" dirty="0"/>
          </a:p>
        </p:txBody>
      </p:sp>
      <p:sp>
        <p:nvSpPr>
          <p:cNvPr id="5" name="Rectangle 4"/>
          <p:cNvSpPr/>
          <p:nvPr/>
        </p:nvSpPr>
        <p:spPr>
          <a:xfrm>
            <a:off x="5721270" y="1447800"/>
            <a:ext cx="3759362"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smtClean="0">
                <a:ln/>
                <a:solidFill>
                  <a:schemeClr val="accent3"/>
                </a:solidFill>
              </a:rPr>
              <a:t>Fancy Text</a:t>
            </a:r>
            <a:endParaRPr lang="en-US" sz="5400" b="1" dirty="0">
              <a:ln/>
              <a:solidFill>
                <a:schemeClr val="accent3"/>
              </a:solidFill>
            </a:endParaRPr>
          </a:p>
        </p:txBody>
      </p:sp>
      <p:sp>
        <p:nvSpPr>
          <p:cNvPr id="6" name="Rectangle 5"/>
          <p:cNvSpPr/>
          <p:nvPr/>
        </p:nvSpPr>
        <p:spPr>
          <a:xfrm>
            <a:off x="5721270" y="2433935"/>
            <a:ext cx="4386137" cy="923330"/>
          </a:xfrm>
          <a:prstGeom prst="rect">
            <a:avLst/>
          </a:prstGeom>
          <a:noFill/>
        </p:spPr>
        <p:txBody>
          <a:bodyPr wrap="none" lIns="91440" tIns="45720" rIns="91440" bIns="45720">
            <a:spAutoFit/>
          </a:bodyPr>
          <a:lstStyle/>
          <a:p>
            <a:pPr algn="ctr"/>
            <a:r>
              <a:rPr lang="en-US" sz="54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Sketchy Text</a:t>
            </a: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7" name="Rectangle 6"/>
          <p:cNvSpPr/>
          <p:nvPr/>
        </p:nvSpPr>
        <p:spPr>
          <a:xfrm>
            <a:off x="5721270" y="3394055"/>
            <a:ext cx="5102679" cy="923330"/>
          </a:xfrm>
          <a:prstGeom prst="rect">
            <a:avLst/>
          </a:prstGeom>
        </p:spPr>
        <p:style>
          <a:lnRef idx="0">
            <a:schemeClr val="dk1"/>
          </a:lnRef>
          <a:fillRef idx="3">
            <a:schemeClr val="dk1"/>
          </a:fillRef>
          <a:effectRef idx="3">
            <a:schemeClr val="dk1"/>
          </a:effectRef>
          <a:fontRef idx="minor">
            <a:schemeClr val="lt1"/>
          </a:fontRef>
        </p:style>
        <p:txBody>
          <a:bodyPr wrap="none" lIns="91440" tIns="45720" rIns="91440" bIns="45720">
            <a:spAutoFit/>
          </a:bodyPr>
          <a:lstStyle/>
          <a:p>
            <a:pPr algn="ctr"/>
            <a:r>
              <a:rPr lang="en-US" sz="540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Reflectety</a:t>
            </a: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Text</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Rectangle 7"/>
          <p:cNvSpPr/>
          <p:nvPr/>
        </p:nvSpPr>
        <p:spPr>
          <a:xfrm>
            <a:off x="5721270" y="4406205"/>
            <a:ext cx="3970959" cy="923330"/>
          </a:xfrm>
          <a:prstGeom prst="rect">
            <a:avLst/>
          </a:prstGeom>
          <a:noFill/>
        </p:spPr>
        <p:txBody>
          <a:bodyPr wrap="none" lIns="91440" tIns="45720" rIns="91440" bIns="45720">
            <a:spAutoFit/>
          </a:bodyPr>
          <a:lstStyle/>
          <a:p>
            <a:pPr algn="ctr"/>
            <a:r>
              <a:rPr lang="en-US"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Blocky Text</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873026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724617" cy="1447800"/>
          </a:xfrm>
        </p:spPr>
        <p:txBody>
          <a:bodyPr/>
          <a:lstStyle/>
          <a:p>
            <a:r>
              <a:rPr lang="en-US" sz="3200" dirty="0" smtClean="0"/>
              <a:t>Equations</a:t>
            </a:r>
            <a:endParaRPr lang="en-US" sz="3200" dirty="0"/>
          </a:p>
        </p:txBody>
      </p:sp>
      <p:sp>
        <p:nvSpPr>
          <p:cNvPr id="4" name="Text Placeholder 3"/>
          <p:cNvSpPr>
            <a:spLocks noGrp="1"/>
          </p:cNvSpPr>
          <p:nvPr>
            <p:ph type="body" sz="half" idx="2"/>
          </p:nvPr>
        </p:nvSpPr>
        <p:spPr>
          <a:xfrm>
            <a:off x="1154954" y="3129280"/>
            <a:ext cx="3276370" cy="2895599"/>
          </a:xfrm>
        </p:spPr>
        <p:txBody>
          <a:bodyPr/>
          <a:lstStyle/>
          <a:p>
            <a:pPr marL="342900" indent="-342900">
              <a:buFont typeface="Arial" panose="020B0604020202020204" pitchFamily="34" charset="0"/>
              <a:buChar char="•"/>
            </a:pPr>
            <a:r>
              <a:rPr lang="en-US" sz="2400" dirty="0" smtClean="0"/>
              <a:t>Prebuilt</a:t>
            </a:r>
          </a:p>
          <a:p>
            <a:pPr marL="342900" indent="-342900">
              <a:buFont typeface="Arial" panose="020B0604020202020204" pitchFamily="34" charset="0"/>
              <a:buChar char="•"/>
            </a:pPr>
            <a:r>
              <a:rPr lang="en-US" sz="2400" dirty="0" smtClean="0"/>
              <a:t>Draw Equation</a:t>
            </a:r>
          </a:p>
          <a:p>
            <a:pPr marL="342900" indent="-342900">
              <a:buFont typeface="Arial" panose="020B0604020202020204" pitchFamily="34" charset="0"/>
              <a:buChar char="•"/>
            </a:pPr>
            <a:r>
              <a:rPr lang="en-US" sz="2400" dirty="0" smtClean="0"/>
              <a:t>Symbols</a:t>
            </a:r>
          </a:p>
          <a:p>
            <a:pPr marL="342900" indent="-342900">
              <a:buFont typeface="Arial" panose="020B0604020202020204" pitchFamily="34" charset="0"/>
              <a:buChar char="•"/>
            </a:pPr>
            <a:r>
              <a:rPr lang="en-US" sz="2400" dirty="0" smtClean="0"/>
              <a:t>Structures</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84616" y="1447800"/>
                <a:ext cx="7254984" cy="4572000"/>
              </a:xfrm>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d>
                            <m:dPr>
                              <m:ctrlPr>
                                <a:rPr lang="en-US" sz="2800" i="1" smtClean="0">
                                  <a:latin typeface="Cambria Math" panose="02040503050406030204" pitchFamily="18" charset="0"/>
                                </a:rPr>
                              </m:ctrlPr>
                            </m:dPr>
                            <m:e>
                              <m:r>
                                <a:rPr lang="en-US" sz="2800" i="1" smtClean="0">
                                  <a:latin typeface="Cambria Math" panose="02040503050406030204" pitchFamily="18" charset="0"/>
                                </a:rPr>
                                <m:t>1+</m:t>
                              </m:r>
                              <m:r>
                                <a:rPr lang="en-US" sz="2800" i="1" smtClean="0">
                                  <a:latin typeface="Cambria Math" panose="02040503050406030204" pitchFamily="18" charset="0"/>
                                </a:rPr>
                                <m:t>𝑥</m:t>
                              </m:r>
                            </m:e>
                          </m:d>
                        </m:e>
                        <m:sup>
                          <m:r>
                            <a:rPr lang="en-US" sz="2800" i="1" smtClean="0">
                              <a:latin typeface="Cambria Math" panose="02040503050406030204" pitchFamily="18" charset="0"/>
                            </a:rPr>
                            <m:t>𝑛</m:t>
                          </m:r>
                        </m:sup>
                      </m:sSup>
                      <m:r>
                        <a:rPr lang="en-US" sz="2800" i="1" smtClean="0">
                          <a:latin typeface="Cambria Math" panose="02040503050406030204" pitchFamily="18" charset="0"/>
                        </a:rPr>
                        <m:t>=1+</m:t>
                      </m:r>
                      <m:f>
                        <m:fPr>
                          <m:ctrlPr>
                            <a:rPr lang="en-US" sz="2800" i="1" smtClean="0">
                              <a:latin typeface="Cambria Math" panose="02040503050406030204" pitchFamily="18" charset="0"/>
                            </a:rPr>
                          </m:ctrlPr>
                        </m:fPr>
                        <m:num>
                          <m:r>
                            <a:rPr lang="en-US" sz="2800" i="1" smtClean="0">
                              <a:latin typeface="Cambria Math" panose="02040503050406030204" pitchFamily="18" charset="0"/>
                            </a:rPr>
                            <m:t>𝑛𝑥</m:t>
                          </m:r>
                        </m:num>
                        <m:den>
                          <m:r>
                            <a:rPr lang="en-US" sz="2800" i="1" smtClean="0">
                              <a:latin typeface="Cambria Math" panose="02040503050406030204" pitchFamily="18" charset="0"/>
                            </a:rPr>
                            <m:t>1!</m:t>
                          </m:r>
                        </m:den>
                      </m:f>
                      <m:r>
                        <a:rPr lang="en-US" sz="280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i="1" smtClean="0">
                              <a:latin typeface="Cambria Math" panose="02040503050406030204" pitchFamily="18" charset="0"/>
                            </a:rPr>
                            <m:t>𝑛</m:t>
                          </m:r>
                          <m:d>
                            <m:dPr>
                              <m:ctrlPr>
                                <a:rPr lang="en-US" sz="2800" i="1" smtClean="0">
                                  <a:latin typeface="Cambria Math" panose="02040503050406030204" pitchFamily="18" charset="0"/>
                                </a:rPr>
                              </m:ctrlPr>
                            </m:dPr>
                            <m:e>
                              <m:r>
                                <a:rPr lang="en-US" sz="2800" i="1" smtClean="0">
                                  <a:latin typeface="Cambria Math" panose="02040503050406030204" pitchFamily="18" charset="0"/>
                                </a:rPr>
                                <m:t>𝑛</m:t>
                              </m:r>
                              <m:r>
                                <a:rPr lang="en-US" sz="2800" i="1" smtClean="0">
                                  <a:latin typeface="Cambria Math" panose="02040503050406030204" pitchFamily="18" charset="0"/>
                                </a:rPr>
                                <m:t>−1</m:t>
                              </m:r>
                            </m:e>
                          </m:d>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𝑥</m:t>
                              </m:r>
                            </m:e>
                            <m:sup>
                              <m:r>
                                <a:rPr lang="en-US" sz="2800" i="1" smtClean="0">
                                  <a:latin typeface="Cambria Math" panose="02040503050406030204" pitchFamily="18" charset="0"/>
                                </a:rPr>
                                <m:t>2</m:t>
                              </m:r>
                            </m:sup>
                          </m:sSup>
                        </m:num>
                        <m:den>
                          <m:r>
                            <a:rPr lang="en-US" sz="2800" i="1" smtClean="0">
                              <a:latin typeface="Cambria Math" panose="02040503050406030204" pitchFamily="18" charset="0"/>
                            </a:rPr>
                            <m:t>2!</m:t>
                          </m:r>
                        </m:den>
                      </m:f>
                      <m:r>
                        <a:rPr lang="en-US" sz="2800" i="1" smtClean="0">
                          <a:latin typeface="Cambria Math" panose="02040503050406030204" pitchFamily="18" charset="0"/>
                        </a:rPr>
                        <m:t>+…</m:t>
                      </m:r>
                    </m:oMath>
                  </m:oMathPara>
                </a14:m>
                <a:endParaRPr lang="en-US" sz="2800" dirty="0" smtClean="0"/>
              </a:p>
              <a:p>
                <a:pPr marL="0" indent="0">
                  <a:buNone/>
                </a:pPr>
                <a:r>
                  <a:rPr lang="en-US" dirty="0" smtClean="0"/>
                  <a:t/>
                </a:r>
                <a:br>
                  <a:rPr lang="en-US" dirty="0" smtClean="0"/>
                </a:br>
                <a:endParaRPr lang="en-US" dirty="0" smtClean="0"/>
              </a:p>
              <a:p>
                <a:pPr marL="0" indent="0">
                  <a:buNone/>
                </a:pPr>
                <a14:m>
                  <m:oMathPara xmlns:m="http://schemas.openxmlformats.org/officeDocument/2006/math">
                    <m:oMathParaPr>
                      <m:jc m:val="centerGroup"/>
                    </m:oMathParaPr>
                    <m:oMath xmlns:m="http://schemas.openxmlformats.org/officeDocument/2006/math">
                      <m:sSup>
                        <m:sSupPr>
                          <m:ctrlPr>
                            <a:rPr lang="pt-BR" sz="2800" i="1" smtClean="0">
                              <a:latin typeface="Cambria Math" panose="02040503050406030204" pitchFamily="18" charset="0"/>
                            </a:rPr>
                          </m:ctrlPr>
                        </m:sSupPr>
                        <m:e>
                          <m:d>
                            <m:dPr>
                              <m:ctrlPr>
                                <a:rPr lang="pt-BR" sz="2800" i="1" smtClean="0">
                                  <a:latin typeface="Cambria Math" panose="02040503050406030204" pitchFamily="18" charset="0"/>
                                </a:rPr>
                              </m:ctrlPr>
                            </m:dPr>
                            <m:e>
                              <m:r>
                                <a:rPr lang="pt-BR" sz="2800" i="1" smtClean="0">
                                  <a:latin typeface="Cambria Math" panose="02040503050406030204" pitchFamily="18" charset="0"/>
                                </a:rPr>
                                <m:t>𝑥</m:t>
                              </m:r>
                              <m:r>
                                <a:rPr lang="pt-BR" sz="2800" i="1" smtClean="0">
                                  <a:latin typeface="Cambria Math" panose="02040503050406030204" pitchFamily="18" charset="0"/>
                                </a:rPr>
                                <m:t>+</m:t>
                              </m:r>
                              <m:r>
                                <a:rPr lang="pt-BR" sz="2800" i="1" smtClean="0">
                                  <a:latin typeface="Cambria Math" panose="02040503050406030204" pitchFamily="18" charset="0"/>
                                </a:rPr>
                                <m:t>𝑎</m:t>
                              </m:r>
                            </m:e>
                          </m:d>
                        </m:e>
                        <m:sup>
                          <m:r>
                            <a:rPr lang="pt-BR" sz="2800" i="1" smtClean="0">
                              <a:latin typeface="Cambria Math" panose="02040503050406030204" pitchFamily="18" charset="0"/>
                            </a:rPr>
                            <m:t>𝑛</m:t>
                          </m:r>
                        </m:sup>
                      </m:sSup>
                      <m:r>
                        <a:rPr lang="pt-BR" sz="2800" i="1" smtClean="0">
                          <a:latin typeface="Cambria Math" panose="02040503050406030204" pitchFamily="18" charset="0"/>
                        </a:rPr>
                        <m:t>=</m:t>
                      </m:r>
                      <m:nary>
                        <m:naryPr>
                          <m:chr m:val="∑"/>
                          <m:ctrlPr>
                            <a:rPr lang="pt-BR" sz="2800" i="1" smtClean="0">
                              <a:latin typeface="Cambria Math" panose="02040503050406030204" pitchFamily="18" charset="0"/>
                            </a:rPr>
                          </m:ctrlPr>
                        </m:naryPr>
                        <m:sub>
                          <m:r>
                            <a:rPr lang="pt-BR" sz="2800" i="1" smtClean="0">
                              <a:latin typeface="Cambria Math" panose="02040503050406030204" pitchFamily="18" charset="0"/>
                            </a:rPr>
                            <m:t>𝑘</m:t>
                          </m:r>
                          <m:r>
                            <a:rPr lang="pt-BR" sz="2800" i="1" smtClean="0">
                              <a:latin typeface="Cambria Math" panose="02040503050406030204" pitchFamily="18" charset="0"/>
                            </a:rPr>
                            <m:t>=0</m:t>
                          </m:r>
                        </m:sub>
                        <m:sup>
                          <m:r>
                            <a:rPr lang="pt-BR" sz="2800" i="1" smtClean="0">
                              <a:latin typeface="Cambria Math" panose="02040503050406030204" pitchFamily="18" charset="0"/>
                            </a:rPr>
                            <m:t>𝑛</m:t>
                          </m:r>
                        </m:sup>
                        <m:e>
                          <m:d>
                            <m:dPr>
                              <m:ctrlPr>
                                <a:rPr lang="pt-BR" sz="2800" i="1" smtClean="0">
                                  <a:latin typeface="Cambria Math" panose="02040503050406030204" pitchFamily="18" charset="0"/>
                                </a:rPr>
                              </m:ctrlPr>
                            </m:dPr>
                            <m:e>
                              <m:f>
                                <m:fPr>
                                  <m:type m:val="noBar"/>
                                  <m:ctrlPr>
                                    <a:rPr lang="pt-BR" sz="2800" i="1" smtClean="0">
                                      <a:latin typeface="Cambria Math" panose="02040503050406030204" pitchFamily="18" charset="0"/>
                                    </a:rPr>
                                  </m:ctrlPr>
                                </m:fPr>
                                <m:num>
                                  <m:r>
                                    <a:rPr lang="pt-BR" sz="2800" i="1" smtClean="0">
                                      <a:latin typeface="Cambria Math" panose="02040503050406030204" pitchFamily="18" charset="0"/>
                                    </a:rPr>
                                    <m:t>𝑛</m:t>
                                  </m:r>
                                </m:num>
                                <m:den>
                                  <m:r>
                                    <a:rPr lang="pt-BR" sz="2800" i="1" smtClean="0">
                                      <a:latin typeface="Cambria Math" panose="02040503050406030204" pitchFamily="18" charset="0"/>
                                    </a:rPr>
                                    <m:t>𝑘</m:t>
                                  </m:r>
                                </m:den>
                              </m:f>
                            </m:e>
                          </m:d>
                          <m:sSup>
                            <m:sSupPr>
                              <m:ctrlPr>
                                <a:rPr lang="pt-BR" sz="2800" i="1" smtClean="0">
                                  <a:latin typeface="Cambria Math" panose="02040503050406030204" pitchFamily="18" charset="0"/>
                                </a:rPr>
                              </m:ctrlPr>
                            </m:sSupPr>
                            <m:e>
                              <m:r>
                                <a:rPr lang="pt-BR" sz="2800" i="1" smtClean="0">
                                  <a:latin typeface="Cambria Math" panose="02040503050406030204" pitchFamily="18" charset="0"/>
                                </a:rPr>
                                <m:t>𝑥</m:t>
                              </m:r>
                            </m:e>
                            <m:sup>
                              <m:r>
                                <a:rPr lang="pt-BR" sz="2800" i="1" smtClean="0">
                                  <a:latin typeface="Cambria Math" panose="02040503050406030204" pitchFamily="18" charset="0"/>
                                </a:rPr>
                                <m:t>𝑘</m:t>
                              </m:r>
                            </m:sup>
                          </m:sSup>
                          <m:sSup>
                            <m:sSupPr>
                              <m:ctrlPr>
                                <a:rPr lang="pt-BR" sz="2800" i="1" smtClean="0">
                                  <a:latin typeface="Cambria Math" panose="02040503050406030204" pitchFamily="18" charset="0"/>
                                </a:rPr>
                              </m:ctrlPr>
                            </m:sSupPr>
                            <m:e>
                              <m:r>
                                <a:rPr lang="pt-BR" sz="2800" i="1" smtClean="0">
                                  <a:latin typeface="Cambria Math" panose="02040503050406030204" pitchFamily="18" charset="0"/>
                                </a:rPr>
                                <m:t>𝑎</m:t>
                              </m:r>
                            </m:e>
                            <m:sup>
                              <m:r>
                                <a:rPr lang="pt-BR" sz="2800" i="1" smtClean="0">
                                  <a:latin typeface="Cambria Math" panose="02040503050406030204" pitchFamily="18" charset="0"/>
                                </a:rPr>
                                <m:t>𝑛</m:t>
                              </m:r>
                              <m:r>
                                <a:rPr lang="pt-BR" sz="2800" i="1" smtClean="0">
                                  <a:latin typeface="Cambria Math" panose="02040503050406030204" pitchFamily="18" charset="0"/>
                                </a:rPr>
                                <m:t>−</m:t>
                              </m:r>
                              <m:r>
                                <a:rPr lang="pt-BR" sz="2800" i="1" smtClean="0">
                                  <a:latin typeface="Cambria Math" panose="02040503050406030204" pitchFamily="18" charset="0"/>
                                </a:rPr>
                                <m:t>𝑘</m:t>
                              </m:r>
                            </m:sup>
                          </m:sSup>
                        </m:e>
                      </m:nary>
                    </m:oMath>
                  </m:oMathPara>
                </a14:m>
                <a:endParaRPr lang="en-US" sz="2800" dirty="0" smtClean="0"/>
              </a:p>
              <a:p>
                <a:pPr marL="0" indent="0">
                  <a:buNone/>
                </a:pPr>
                <a:r>
                  <a:rPr lang="en-US" dirty="0" smtClean="0"/>
                  <a:t/>
                </a:r>
                <a:br>
                  <a:rPr lang="en-US" dirty="0" smtClean="0"/>
                </a:br>
                <a:endParaRPr lang="en-US" dirty="0" smtClean="0"/>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rPr>
                          </m:ctrlPr>
                        </m:funcPr>
                        <m:fName>
                          <m:r>
                            <m:rPr>
                              <m:sty m:val="p"/>
                            </m:rPr>
                            <a:rPr lang="en-US" sz="2800" i="0" smtClean="0">
                              <a:latin typeface="Cambria Math" panose="02040503050406030204" pitchFamily="18" charset="0"/>
                            </a:rPr>
                            <m:t>cos</m:t>
                          </m:r>
                        </m:fName>
                        <m:e>
                          <m:r>
                            <a:rPr lang="el-GR" sz="2800" i="1" smtClean="0">
                              <a:latin typeface="Cambria Math" panose="02040503050406030204" pitchFamily="18" charset="0"/>
                            </a:rPr>
                            <m:t>𝛼</m:t>
                          </m:r>
                        </m:e>
                      </m:func>
                      <m:r>
                        <a:rPr lang="el-GR" sz="2800" i="1" smtClean="0">
                          <a:latin typeface="Cambria Math" panose="02040503050406030204" pitchFamily="18" charset="0"/>
                        </a:rPr>
                        <m:t>+</m:t>
                      </m:r>
                      <m:func>
                        <m:funcPr>
                          <m:ctrlPr>
                            <a:rPr lang="en-US" sz="2800" i="1" smtClean="0">
                              <a:latin typeface="Cambria Math" panose="02040503050406030204" pitchFamily="18" charset="0"/>
                            </a:rPr>
                          </m:ctrlPr>
                        </m:funcPr>
                        <m:fName>
                          <m:r>
                            <m:rPr>
                              <m:sty m:val="p"/>
                            </m:rPr>
                            <a:rPr lang="en-US" sz="2800" i="0" smtClean="0">
                              <a:latin typeface="Cambria Math" panose="02040503050406030204" pitchFamily="18" charset="0"/>
                            </a:rPr>
                            <m:t>cos</m:t>
                          </m:r>
                        </m:fName>
                        <m:e>
                          <m:r>
                            <a:rPr lang="el-GR" sz="2800" i="1" smtClean="0">
                              <a:latin typeface="Cambria Math" panose="02040503050406030204" pitchFamily="18" charset="0"/>
                            </a:rPr>
                            <m:t>𝛽</m:t>
                          </m:r>
                        </m:e>
                      </m:func>
                      <m:r>
                        <a:rPr lang="el-GR" sz="2800" i="1" smtClean="0">
                          <a:latin typeface="Cambria Math" panose="02040503050406030204" pitchFamily="18" charset="0"/>
                        </a:rPr>
                        <m:t>=2</m:t>
                      </m:r>
                      <m:func>
                        <m:funcPr>
                          <m:ctrlPr>
                            <a:rPr lang="en-US" sz="2800" i="1" smtClean="0">
                              <a:latin typeface="Cambria Math" panose="02040503050406030204" pitchFamily="18" charset="0"/>
                            </a:rPr>
                          </m:ctrlPr>
                        </m:funcPr>
                        <m:fName>
                          <m:r>
                            <m:rPr>
                              <m:sty m:val="p"/>
                            </m:rPr>
                            <a:rPr lang="en-US" sz="2800" i="0" smtClean="0">
                              <a:latin typeface="Cambria Math" panose="02040503050406030204" pitchFamily="18" charset="0"/>
                            </a:rPr>
                            <m:t>cos</m:t>
                          </m:r>
                        </m:fName>
                        <m:e>
                          <m:f>
                            <m:fPr>
                              <m:ctrlPr>
                                <a:rPr lang="en-US" sz="2800" i="1" smtClean="0">
                                  <a:latin typeface="Cambria Math" panose="02040503050406030204" pitchFamily="18" charset="0"/>
                                </a:rPr>
                              </m:ctrlPr>
                            </m:fPr>
                            <m:num>
                              <m:r>
                                <a:rPr lang="en-US" sz="2800" i="1" smtClean="0">
                                  <a:latin typeface="Cambria Math" panose="02040503050406030204" pitchFamily="18" charset="0"/>
                                </a:rPr>
                                <m:t>1</m:t>
                              </m:r>
                            </m:num>
                            <m:den>
                              <m:r>
                                <a:rPr lang="en-US" sz="2800" i="1" smtClean="0">
                                  <a:latin typeface="Cambria Math" panose="02040503050406030204" pitchFamily="18" charset="0"/>
                                </a:rPr>
                                <m:t>2</m:t>
                              </m:r>
                            </m:den>
                          </m:f>
                          <m:d>
                            <m:dPr>
                              <m:ctrlPr>
                                <a:rPr lang="en-US" sz="2800" i="1" smtClean="0">
                                  <a:latin typeface="Cambria Math" panose="02040503050406030204" pitchFamily="18" charset="0"/>
                                </a:rPr>
                              </m:ctrlPr>
                            </m:dPr>
                            <m:e>
                              <m:r>
                                <a:rPr lang="el-GR" sz="2800" i="1" smtClean="0">
                                  <a:latin typeface="Cambria Math" panose="02040503050406030204" pitchFamily="18" charset="0"/>
                                </a:rPr>
                                <m:t>𝛼</m:t>
                              </m:r>
                              <m:r>
                                <a:rPr lang="el-GR" sz="2800" i="1" smtClean="0">
                                  <a:latin typeface="Cambria Math" panose="02040503050406030204" pitchFamily="18" charset="0"/>
                                </a:rPr>
                                <m:t>+</m:t>
                              </m:r>
                              <m:r>
                                <a:rPr lang="el-GR" sz="2800" i="1" smtClean="0">
                                  <a:latin typeface="Cambria Math" panose="02040503050406030204" pitchFamily="18" charset="0"/>
                                </a:rPr>
                                <m:t>𝛽</m:t>
                              </m:r>
                            </m:e>
                          </m:d>
                        </m:e>
                      </m:func>
                      <m:func>
                        <m:funcPr>
                          <m:ctrlPr>
                            <a:rPr lang="en-US" sz="2800" i="1" smtClean="0">
                              <a:latin typeface="Cambria Math" panose="02040503050406030204" pitchFamily="18" charset="0"/>
                            </a:rPr>
                          </m:ctrlPr>
                        </m:funcPr>
                        <m:fName>
                          <m:r>
                            <m:rPr>
                              <m:sty m:val="p"/>
                            </m:rPr>
                            <a:rPr lang="en-US" sz="2800" i="0" smtClean="0">
                              <a:latin typeface="Cambria Math" panose="02040503050406030204" pitchFamily="18" charset="0"/>
                            </a:rPr>
                            <m:t>cos</m:t>
                          </m:r>
                        </m:fName>
                        <m:e>
                          <m:f>
                            <m:fPr>
                              <m:ctrlPr>
                                <a:rPr lang="en-US" sz="2800" i="1" smtClean="0">
                                  <a:latin typeface="Cambria Math" panose="02040503050406030204" pitchFamily="18" charset="0"/>
                                </a:rPr>
                              </m:ctrlPr>
                            </m:fPr>
                            <m:num>
                              <m:r>
                                <a:rPr lang="en-US" sz="2800" i="1" smtClean="0">
                                  <a:latin typeface="Cambria Math" panose="02040503050406030204" pitchFamily="18" charset="0"/>
                                </a:rPr>
                                <m:t>1</m:t>
                              </m:r>
                            </m:num>
                            <m:den>
                              <m:r>
                                <a:rPr lang="en-US" sz="2800" i="1" smtClean="0">
                                  <a:latin typeface="Cambria Math" panose="02040503050406030204" pitchFamily="18" charset="0"/>
                                </a:rPr>
                                <m:t>2</m:t>
                              </m:r>
                            </m:den>
                          </m:f>
                          <m:d>
                            <m:dPr>
                              <m:ctrlPr>
                                <a:rPr lang="en-US" sz="2800" i="1" smtClean="0">
                                  <a:latin typeface="Cambria Math" panose="02040503050406030204" pitchFamily="18" charset="0"/>
                                </a:rPr>
                              </m:ctrlPr>
                            </m:dPr>
                            <m:e>
                              <m:r>
                                <a:rPr lang="el-GR" sz="2800" i="1" smtClean="0">
                                  <a:latin typeface="Cambria Math" panose="02040503050406030204" pitchFamily="18" charset="0"/>
                                </a:rPr>
                                <m:t>𝛼</m:t>
                              </m:r>
                              <m:r>
                                <a:rPr lang="el-GR" sz="2800" i="1" smtClean="0">
                                  <a:latin typeface="Cambria Math" panose="02040503050406030204" pitchFamily="18" charset="0"/>
                                </a:rPr>
                                <m:t>−</m:t>
                              </m:r>
                              <m:r>
                                <a:rPr lang="el-GR" sz="2800" i="1" smtClean="0">
                                  <a:latin typeface="Cambria Math" panose="02040503050406030204" pitchFamily="18" charset="0"/>
                                </a:rPr>
                                <m:t>𝛽</m:t>
                              </m:r>
                            </m:e>
                          </m:d>
                        </m:e>
                      </m:func>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84616" y="1447800"/>
                <a:ext cx="7254984" cy="457200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12144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Questions</a:t>
            </a:r>
            <a:endParaRPr lang="en-US" dirty="0"/>
          </a:p>
        </p:txBody>
      </p:sp>
      <p:sp>
        <p:nvSpPr>
          <p:cNvPr id="6" name="Content Placeholder 5"/>
          <p:cNvSpPr>
            <a:spLocks noGrp="1"/>
          </p:cNvSpPr>
          <p:nvPr>
            <p:ph idx="1"/>
          </p:nvPr>
        </p:nvSpPr>
        <p:spPr>
          <a:xfrm>
            <a:off x="646111" y="1552575"/>
            <a:ext cx="9793289" cy="4857750"/>
          </a:xfrm>
        </p:spPr>
        <p:txBody>
          <a:bodyPr>
            <a:noAutofit/>
          </a:bodyPr>
          <a:lstStyle/>
          <a:p>
            <a:r>
              <a:rPr lang="en-US" sz="2800" dirty="0"/>
              <a:t>What is a resource?</a:t>
            </a:r>
          </a:p>
          <a:p>
            <a:r>
              <a:rPr lang="en-US" sz="2800" dirty="0"/>
              <a:t>What are some resource types you can import?</a:t>
            </a:r>
          </a:p>
          <a:p>
            <a:r>
              <a:rPr lang="en-US" sz="2800" dirty="0"/>
              <a:t>Why should you resize pictures with </a:t>
            </a:r>
            <a:r>
              <a:rPr lang="en-US" sz="2800" i="1" dirty="0"/>
              <a:t>Shift</a:t>
            </a:r>
            <a:r>
              <a:rPr lang="en-US" sz="2800" dirty="0"/>
              <a:t>?</a:t>
            </a:r>
          </a:p>
          <a:p>
            <a:r>
              <a:rPr lang="en-US" sz="2800" dirty="0"/>
              <a:t>Can you add text to all shapes?</a:t>
            </a:r>
          </a:p>
          <a:p>
            <a:r>
              <a:rPr lang="en-US" sz="2800" dirty="0"/>
              <a:t>How do you edit the data in a chart?</a:t>
            </a:r>
          </a:p>
          <a:p>
            <a:r>
              <a:rPr lang="en-US" sz="2800" dirty="0"/>
              <a:t>Can you modify parts of some shapes?</a:t>
            </a:r>
          </a:p>
          <a:p>
            <a:r>
              <a:rPr lang="en-US" sz="2800" dirty="0"/>
              <a:t>What is SmartArt</a:t>
            </a:r>
            <a:r>
              <a:rPr lang="en-US" sz="2800" dirty="0" smtClean="0"/>
              <a:t>?</a:t>
            </a:r>
          </a:p>
          <a:p>
            <a:r>
              <a:rPr lang="en-US" sz="2800" dirty="0" smtClean="0"/>
              <a:t>How can you build a custom equation?</a:t>
            </a:r>
            <a:endParaRPr lang="en-US" sz="2800" dirty="0"/>
          </a:p>
          <a:p>
            <a:endParaRPr lang="en-US" sz="2800" dirty="0"/>
          </a:p>
          <a:p>
            <a:endParaRPr lang="en-US" sz="2800" dirty="0"/>
          </a:p>
          <a:p>
            <a:endParaRPr lang="en-US" sz="2800" dirty="0"/>
          </a:p>
          <a:p>
            <a:endParaRPr lang="en-US" sz="2800" dirty="0"/>
          </a:p>
        </p:txBody>
      </p:sp>
    </p:spTree>
    <p:extLst>
      <p:ext uri="{BB962C8B-B14F-4D97-AF65-F5344CB8AC3E}">
        <p14:creationId xmlns:p14="http://schemas.microsoft.com/office/powerpoint/2010/main" val="191479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What’s Next?</a:t>
            </a:r>
            <a:endParaRPr lang="en-US" dirty="0"/>
          </a:p>
        </p:txBody>
      </p:sp>
      <p:sp>
        <p:nvSpPr>
          <p:cNvPr id="5" name="Text Placeholder 4"/>
          <p:cNvSpPr>
            <a:spLocks noGrp="1"/>
          </p:cNvSpPr>
          <p:nvPr>
            <p:ph type="body" idx="1"/>
          </p:nvPr>
        </p:nvSpPr>
        <p:spPr/>
        <p:txBody>
          <a:bodyPr/>
          <a:lstStyle/>
          <a:p>
            <a:r>
              <a:rPr lang="en-US" cap="none" smtClean="0"/>
              <a:t>Final Exam</a:t>
            </a:r>
            <a:endParaRPr lang="en-US" cap="none" dirty="0"/>
          </a:p>
        </p:txBody>
      </p:sp>
    </p:spTree>
    <p:extLst>
      <p:ext uri="{BB962C8B-B14F-4D97-AF65-F5344CB8AC3E}">
        <p14:creationId xmlns:p14="http://schemas.microsoft.com/office/powerpoint/2010/main" val="329016032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cap="none" dirty="0" smtClean="0"/>
              <a:t>Working With Microsoft </a:t>
            </a:r>
            <a:br>
              <a:rPr lang="en-US" cap="none" dirty="0" smtClean="0"/>
            </a:br>
            <a:r>
              <a:rPr lang="en-US" b="1" cap="none" dirty="0" smtClean="0"/>
              <a:t>Word</a:t>
            </a:r>
            <a:r>
              <a:rPr lang="en-US" cap="none" dirty="0" smtClean="0"/>
              <a:t> </a:t>
            </a:r>
            <a:r>
              <a:rPr lang="en-US" b="1" cap="none" dirty="0" smtClean="0"/>
              <a:t>2016</a:t>
            </a:r>
            <a:endParaRPr lang="en-US" b="1" cap="none" dirty="0"/>
          </a:p>
        </p:txBody>
      </p:sp>
      <p:sp>
        <p:nvSpPr>
          <p:cNvPr id="3" name="Subtitle 2"/>
          <p:cNvSpPr>
            <a:spLocks noGrp="1"/>
          </p:cNvSpPr>
          <p:nvPr>
            <p:ph type="subTitle" idx="1"/>
          </p:nvPr>
        </p:nvSpPr>
        <p:spPr/>
        <p:txBody>
          <a:bodyPr/>
          <a:lstStyle/>
          <a:p>
            <a:r>
              <a:rPr lang="en-US" dirty="0" smtClean="0"/>
              <a:t>Jack Castillo</a:t>
            </a:r>
          </a:p>
          <a:p>
            <a:r>
              <a:rPr lang="en-US" dirty="0" smtClean="0"/>
              <a:t>Keith Morgan								</a:t>
            </a:r>
            <a:r>
              <a:rPr lang="en-US" b="1" dirty="0" smtClean="0"/>
              <a:t>Review and Final</a:t>
            </a:r>
            <a:endParaRPr lang="en-US" b="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2148" t="15629" r="19778" b="33408"/>
          <a:stretch/>
        </p:blipFill>
        <p:spPr>
          <a:xfrm>
            <a:off x="8400261" y="2865119"/>
            <a:ext cx="3160704" cy="2773681"/>
          </a:xfrm>
          <a:prstGeom prst="rect">
            <a:avLst/>
          </a:prstGeom>
        </p:spPr>
      </p:pic>
    </p:spTree>
    <p:extLst>
      <p:ext uri="{BB962C8B-B14F-4D97-AF65-F5344CB8AC3E}">
        <p14:creationId xmlns:p14="http://schemas.microsoft.com/office/powerpoint/2010/main" val="2943636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Review</a:t>
            </a:r>
            <a:endParaRPr lang="en-US" dirty="0"/>
          </a:p>
        </p:txBody>
      </p:sp>
      <p:sp>
        <p:nvSpPr>
          <p:cNvPr id="3" name="Content Placeholder 2"/>
          <p:cNvSpPr>
            <a:spLocks noGrp="1"/>
          </p:cNvSpPr>
          <p:nvPr>
            <p:ph idx="1"/>
          </p:nvPr>
        </p:nvSpPr>
        <p:spPr>
          <a:xfrm>
            <a:off x="646111" y="1853248"/>
            <a:ext cx="10634507" cy="4195481"/>
          </a:xfrm>
        </p:spPr>
        <p:txBody>
          <a:bodyPr>
            <a:noAutofit/>
          </a:bodyPr>
          <a:lstStyle/>
          <a:p>
            <a:r>
              <a:rPr lang="en-US" sz="3600" dirty="0" smtClean="0"/>
              <a:t>Where </a:t>
            </a:r>
            <a:r>
              <a:rPr lang="en-US" sz="3600" dirty="0"/>
              <a:t>would you find margin options</a:t>
            </a:r>
            <a:r>
              <a:rPr lang="en-US" sz="3600" dirty="0" smtClean="0"/>
              <a:t>?</a:t>
            </a:r>
          </a:p>
          <a:p>
            <a:endParaRPr lang="en-US" sz="3600" dirty="0"/>
          </a:p>
          <a:p>
            <a:r>
              <a:rPr lang="en-US" sz="3600" dirty="0"/>
              <a:t>How do you replace a word in your document with a synonym</a:t>
            </a:r>
            <a:r>
              <a:rPr lang="en-US" sz="3600" dirty="0" smtClean="0"/>
              <a:t>?</a:t>
            </a:r>
          </a:p>
          <a:p>
            <a:pPr marL="0" indent="0">
              <a:buNone/>
            </a:pPr>
            <a:endParaRPr lang="en-US" sz="3600" dirty="0" smtClean="0"/>
          </a:p>
        </p:txBody>
      </p:sp>
    </p:spTree>
    <p:extLst>
      <p:ext uri="{BB962C8B-B14F-4D97-AF65-F5344CB8AC3E}">
        <p14:creationId xmlns:p14="http://schemas.microsoft.com/office/powerpoint/2010/main" val="58220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Review</a:t>
            </a:r>
            <a:endParaRPr lang="en-US" dirty="0"/>
          </a:p>
        </p:txBody>
      </p:sp>
      <p:sp>
        <p:nvSpPr>
          <p:cNvPr id="3" name="Content Placeholder 2"/>
          <p:cNvSpPr>
            <a:spLocks noGrp="1"/>
          </p:cNvSpPr>
          <p:nvPr>
            <p:ph idx="1"/>
          </p:nvPr>
        </p:nvSpPr>
        <p:spPr>
          <a:xfrm>
            <a:off x="646111" y="1853248"/>
            <a:ext cx="11322570" cy="4195481"/>
          </a:xfrm>
        </p:spPr>
        <p:txBody>
          <a:bodyPr>
            <a:normAutofit/>
          </a:bodyPr>
          <a:lstStyle/>
          <a:p>
            <a:r>
              <a:rPr lang="en-US" sz="3600" dirty="0"/>
              <a:t>How do you set the alignment of a paragraph</a:t>
            </a:r>
            <a:r>
              <a:rPr lang="en-US" sz="3600" dirty="0" smtClean="0"/>
              <a:t>?</a:t>
            </a:r>
          </a:p>
          <a:p>
            <a:endParaRPr lang="en-US" sz="3600" dirty="0" smtClean="0"/>
          </a:p>
          <a:p>
            <a:r>
              <a:rPr lang="en-US" sz="3600" dirty="0" smtClean="0"/>
              <a:t>How </a:t>
            </a:r>
            <a:r>
              <a:rPr lang="en-US" sz="3600" dirty="0"/>
              <a:t>do you access Headers and Footers</a:t>
            </a:r>
            <a:r>
              <a:rPr lang="en-US" sz="3600" dirty="0" smtClean="0"/>
              <a:t>?</a:t>
            </a:r>
          </a:p>
          <a:p>
            <a:endParaRPr lang="en-US" sz="3600" dirty="0" smtClean="0"/>
          </a:p>
          <a:p>
            <a:r>
              <a:rPr lang="en-US" sz="3600" dirty="0"/>
              <a:t>How do you change the font?</a:t>
            </a:r>
          </a:p>
          <a:p>
            <a:endParaRPr lang="en-US" sz="3200" dirty="0"/>
          </a:p>
          <a:p>
            <a:endParaRPr lang="en-US" dirty="0"/>
          </a:p>
        </p:txBody>
      </p:sp>
    </p:spTree>
    <p:extLst>
      <p:ext uri="{BB962C8B-B14F-4D97-AF65-F5344CB8AC3E}">
        <p14:creationId xmlns:p14="http://schemas.microsoft.com/office/powerpoint/2010/main" val="267475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Review</a:t>
            </a:r>
            <a:endParaRPr lang="en-US" dirty="0"/>
          </a:p>
        </p:txBody>
      </p:sp>
      <p:sp>
        <p:nvSpPr>
          <p:cNvPr id="3" name="Content Placeholder 2"/>
          <p:cNvSpPr>
            <a:spLocks noGrp="1"/>
          </p:cNvSpPr>
          <p:nvPr>
            <p:ph idx="1"/>
          </p:nvPr>
        </p:nvSpPr>
        <p:spPr>
          <a:xfrm>
            <a:off x="646111" y="1850536"/>
            <a:ext cx="10915164" cy="4195481"/>
          </a:xfrm>
        </p:spPr>
        <p:txBody>
          <a:bodyPr/>
          <a:lstStyle/>
          <a:p>
            <a:r>
              <a:rPr lang="en-US" sz="3600" dirty="0" smtClean="0"/>
              <a:t>If </a:t>
            </a:r>
            <a:r>
              <a:rPr lang="en-US" sz="3600" dirty="0"/>
              <a:t>you wanted to know how many words were in your document, where you would look</a:t>
            </a:r>
            <a:r>
              <a:rPr lang="en-US" sz="3600" dirty="0" smtClean="0"/>
              <a:t>?</a:t>
            </a:r>
          </a:p>
          <a:p>
            <a:pPr marL="0" indent="0">
              <a:buNone/>
            </a:pPr>
            <a:endParaRPr lang="en-US" sz="3600" dirty="0" smtClean="0"/>
          </a:p>
          <a:p>
            <a:r>
              <a:rPr lang="en-US" sz="3600" dirty="0"/>
              <a:t>How do you resize an image and keep the ratio of width to height the same?</a:t>
            </a:r>
          </a:p>
          <a:p>
            <a:endParaRPr lang="en-US" sz="3600" dirty="0"/>
          </a:p>
          <a:p>
            <a:endParaRPr lang="en-US" sz="3200" dirty="0"/>
          </a:p>
          <a:p>
            <a:endParaRPr lang="en-US" dirty="0"/>
          </a:p>
        </p:txBody>
      </p:sp>
    </p:spTree>
    <p:extLst>
      <p:ext uri="{BB962C8B-B14F-4D97-AF65-F5344CB8AC3E}">
        <p14:creationId xmlns:p14="http://schemas.microsoft.com/office/powerpoint/2010/main" val="413120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Navigating</a:t>
            </a:r>
            <a:endParaRPr lang="en-US" sz="3200" dirty="0"/>
          </a:p>
        </p:txBody>
      </p:sp>
      <p:sp>
        <p:nvSpPr>
          <p:cNvPr id="4" name="Text Placeholder 3"/>
          <p:cNvSpPr>
            <a:spLocks noGrp="1"/>
          </p:cNvSpPr>
          <p:nvPr>
            <p:ph type="body" sz="half" idx="2"/>
          </p:nvPr>
        </p:nvSpPr>
        <p:spPr>
          <a:xfrm>
            <a:off x="1154953" y="3129280"/>
            <a:ext cx="3531347" cy="2895599"/>
          </a:xfrm>
        </p:spPr>
        <p:txBody>
          <a:bodyPr>
            <a:normAutofit/>
          </a:bodyPr>
          <a:lstStyle/>
          <a:p>
            <a:pPr marL="342900" indent="-342900">
              <a:buFont typeface="Arial" panose="020B0604020202020204" pitchFamily="34" charset="0"/>
              <a:buChar char="•"/>
            </a:pPr>
            <a:r>
              <a:rPr lang="en-US" sz="2400" dirty="0" err="1" smtClean="0"/>
              <a:t>PgUp</a:t>
            </a:r>
            <a:r>
              <a:rPr lang="en-US" sz="2400" dirty="0" smtClean="0"/>
              <a:t> </a:t>
            </a:r>
            <a:r>
              <a:rPr lang="en-US" sz="2400" dirty="0"/>
              <a:t>/ </a:t>
            </a:r>
            <a:r>
              <a:rPr lang="en-US" sz="2400" dirty="0" err="1" smtClean="0"/>
              <a:t>PgDn</a:t>
            </a:r>
            <a:endParaRPr lang="en-US" sz="2400" dirty="0"/>
          </a:p>
          <a:p>
            <a:pPr marL="342900" indent="-342900">
              <a:buFont typeface="Arial" panose="020B0604020202020204" pitchFamily="34" charset="0"/>
              <a:buChar char="•"/>
            </a:pPr>
            <a:r>
              <a:rPr lang="en-US" sz="2400" dirty="0"/>
              <a:t>Scroll </a:t>
            </a:r>
            <a:r>
              <a:rPr lang="en-US" sz="2400" dirty="0" smtClean="0"/>
              <a:t>Bar</a:t>
            </a:r>
          </a:p>
          <a:p>
            <a:pPr marL="342900" indent="-342900">
              <a:buFont typeface="Arial" panose="020B0604020202020204" pitchFamily="34" charset="0"/>
              <a:buChar char="•"/>
            </a:pPr>
            <a:r>
              <a:rPr lang="en-US" sz="2400" i="1" dirty="0"/>
              <a:t>View</a:t>
            </a:r>
            <a:r>
              <a:rPr lang="en-US" sz="2400" dirty="0"/>
              <a:t> </a:t>
            </a:r>
            <a:r>
              <a:rPr lang="en-US" sz="2400" dirty="0" smtClean="0"/>
              <a:t>Ribbon</a:t>
            </a:r>
            <a:endParaRPr lang="en-US" sz="2400" dirty="0"/>
          </a:p>
          <a:p>
            <a:pPr marL="342900" indent="-342900">
              <a:buFont typeface="Arial" panose="020B0604020202020204" pitchFamily="34" charset="0"/>
              <a:buChar char="•"/>
            </a:pPr>
            <a:r>
              <a:rPr lang="en-US" sz="2400" dirty="0"/>
              <a:t>Zoom</a:t>
            </a:r>
          </a:p>
          <a:p>
            <a:pPr marL="342900" indent="-342900">
              <a:buFont typeface="Arial" panose="020B0604020202020204" pitchFamily="34" charset="0"/>
              <a:buChar char="•"/>
            </a:pPr>
            <a:r>
              <a:rPr lang="en-US" sz="2400" dirty="0"/>
              <a:t>Find</a:t>
            </a:r>
          </a:p>
          <a:p>
            <a:endParaRPr lang="en-US" sz="2400" dirty="0"/>
          </a:p>
          <a:p>
            <a:pPr marL="285750" indent="-285750">
              <a:buFont typeface="Arial" panose="020B0604020202020204" pitchFamily="34" charset="0"/>
              <a:buChar char="•"/>
            </a:pPr>
            <a:endParaRPr lang="en-US" sz="2200" dirty="0" smtClean="0"/>
          </a:p>
        </p:txBody>
      </p:sp>
      <p:sp>
        <p:nvSpPr>
          <p:cNvPr id="5" name="Content Placeholder 4"/>
          <p:cNvSpPr>
            <a:spLocks noGrp="1"/>
          </p:cNvSpPr>
          <p:nvPr>
            <p:ph idx="1"/>
          </p:nvPr>
        </p:nvSpPr>
        <p:spPr/>
        <p:txBody>
          <a:bodyPr/>
          <a:lstStyle/>
          <a:p>
            <a:endParaRPr lang="en-US"/>
          </a:p>
        </p:txBody>
      </p:sp>
      <p:pic>
        <p:nvPicPr>
          <p:cNvPr id="7" name="Picture 6"/>
          <p:cNvPicPr>
            <a:picLocks noChangeAspect="1"/>
          </p:cNvPicPr>
          <p:nvPr/>
        </p:nvPicPr>
        <p:blipFill>
          <a:blip r:embed="rId3"/>
          <a:stretch>
            <a:fillRect/>
          </a:stretch>
        </p:blipFill>
        <p:spPr>
          <a:xfrm>
            <a:off x="4784616" y="68681"/>
            <a:ext cx="7111199" cy="668567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47331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Review</a:t>
            </a:r>
            <a:endParaRPr lang="en-US" dirty="0"/>
          </a:p>
        </p:txBody>
      </p:sp>
      <p:sp>
        <p:nvSpPr>
          <p:cNvPr id="3" name="Content Placeholder 2"/>
          <p:cNvSpPr>
            <a:spLocks noGrp="1"/>
          </p:cNvSpPr>
          <p:nvPr>
            <p:ph idx="1"/>
          </p:nvPr>
        </p:nvSpPr>
        <p:spPr>
          <a:xfrm>
            <a:off x="646111" y="1853248"/>
            <a:ext cx="9919283" cy="4195481"/>
          </a:xfrm>
        </p:spPr>
        <p:txBody>
          <a:bodyPr>
            <a:normAutofit lnSpcReduction="10000"/>
          </a:bodyPr>
          <a:lstStyle/>
          <a:p>
            <a:r>
              <a:rPr lang="en-US" sz="3600" dirty="0"/>
              <a:t>Where would you click to find all grammar and spelling errors</a:t>
            </a:r>
            <a:r>
              <a:rPr lang="en-US" sz="3600" dirty="0" smtClean="0"/>
              <a:t>?</a:t>
            </a:r>
          </a:p>
          <a:p>
            <a:endParaRPr lang="en-US" sz="3600" dirty="0"/>
          </a:p>
          <a:p>
            <a:r>
              <a:rPr lang="en-US" sz="3600" dirty="0"/>
              <a:t>How do you add a list</a:t>
            </a:r>
            <a:r>
              <a:rPr lang="en-US" sz="3600" dirty="0" smtClean="0"/>
              <a:t>?</a:t>
            </a:r>
          </a:p>
          <a:p>
            <a:endParaRPr lang="en-US" sz="3600" dirty="0"/>
          </a:p>
          <a:p>
            <a:r>
              <a:rPr lang="en-US" sz="3600" dirty="0"/>
              <a:t>What are some options for inserting a table in your document?</a:t>
            </a:r>
          </a:p>
          <a:p>
            <a:endParaRPr lang="en-US" sz="3200" dirty="0"/>
          </a:p>
          <a:p>
            <a:endParaRPr lang="en-US" dirty="0"/>
          </a:p>
        </p:txBody>
      </p:sp>
    </p:spTree>
    <p:extLst>
      <p:ext uri="{BB962C8B-B14F-4D97-AF65-F5344CB8AC3E}">
        <p14:creationId xmlns:p14="http://schemas.microsoft.com/office/powerpoint/2010/main" val="67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Review</a:t>
            </a:r>
            <a:endParaRPr lang="en-US" dirty="0"/>
          </a:p>
        </p:txBody>
      </p:sp>
      <p:sp>
        <p:nvSpPr>
          <p:cNvPr id="3" name="Content Placeholder 2"/>
          <p:cNvSpPr>
            <a:spLocks noGrp="1"/>
          </p:cNvSpPr>
          <p:nvPr>
            <p:ph idx="1"/>
          </p:nvPr>
        </p:nvSpPr>
        <p:spPr>
          <a:xfrm>
            <a:off x="646111" y="1853248"/>
            <a:ext cx="11313517" cy="4195481"/>
          </a:xfrm>
        </p:spPr>
        <p:txBody>
          <a:bodyPr>
            <a:normAutofit lnSpcReduction="10000"/>
          </a:bodyPr>
          <a:lstStyle/>
          <a:p>
            <a:r>
              <a:rPr lang="en-US" sz="3600" dirty="0"/>
              <a:t>How do you save a document using the keyboard?</a:t>
            </a:r>
          </a:p>
          <a:p>
            <a:endParaRPr lang="en-US" sz="3600" dirty="0"/>
          </a:p>
          <a:p>
            <a:r>
              <a:rPr lang="en-US" sz="3600" dirty="0"/>
              <a:t>How do you select a single paragraph?</a:t>
            </a:r>
          </a:p>
          <a:p>
            <a:pPr marL="0" indent="0">
              <a:buNone/>
            </a:pPr>
            <a:endParaRPr lang="en-US" sz="3600" dirty="0"/>
          </a:p>
          <a:p>
            <a:r>
              <a:rPr lang="en-US" sz="3600" dirty="0"/>
              <a:t>What are some options for inserting a table in your document?</a:t>
            </a:r>
          </a:p>
          <a:p>
            <a:endParaRPr lang="en-US" sz="3200" dirty="0"/>
          </a:p>
          <a:p>
            <a:endParaRPr lang="en-US" dirty="0"/>
          </a:p>
        </p:txBody>
      </p:sp>
    </p:spTree>
    <p:extLst>
      <p:ext uri="{BB962C8B-B14F-4D97-AF65-F5344CB8AC3E}">
        <p14:creationId xmlns:p14="http://schemas.microsoft.com/office/powerpoint/2010/main" val="59765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verything"/>
          <p:cNvPicPr>
            <a:picLocks noChangeAspect="1"/>
          </p:cNvPicPr>
          <p:nvPr/>
        </p:nvPicPr>
        <p:blipFill>
          <a:blip r:embed="rId3"/>
          <a:stretch>
            <a:fillRect/>
          </a:stretch>
        </p:blipFill>
        <p:spPr>
          <a:xfrm>
            <a:off x="4982936" y="182200"/>
            <a:ext cx="6975363" cy="6557965"/>
          </a:xfrm>
          <a:prstGeom prst="rect">
            <a:avLst/>
          </a:prstGeom>
        </p:spPr>
      </p:pic>
      <p:pic>
        <p:nvPicPr>
          <p:cNvPr id="8" name="Section"/>
          <p:cNvPicPr>
            <a:picLocks noChangeAspect="1"/>
          </p:cNvPicPr>
          <p:nvPr/>
        </p:nvPicPr>
        <p:blipFill>
          <a:blip r:embed="rId4"/>
          <a:stretch>
            <a:fillRect/>
          </a:stretch>
        </p:blipFill>
        <p:spPr>
          <a:xfrm>
            <a:off x="4982937" y="182201"/>
            <a:ext cx="6975362" cy="6557964"/>
          </a:xfrm>
          <a:prstGeom prst="rect">
            <a:avLst/>
          </a:prstGeom>
        </p:spPr>
      </p:pic>
      <p:pic>
        <p:nvPicPr>
          <p:cNvPr id="7" name="Paragraph"/>
          <p:cNvPicPr>
            <a:picLocks noChangeAspect="1"/>
          </p:cNvPicPr>
          <p:nvPr/>
        </p:nvPicPr>
        <p:blipFill>
          <a:blip r:embed="rId5"/>
          <a:stretch>
            <a:fillRect/>
          </a:stretch>
        </p:blipFill>
        <p:spPr>
          <a:xfrm>
            <a:off x="4982938" y="182200"/>
            <a:ext cx="6975361" cy="6557963"/>
          </a:xfrm>
          <a:prstGeom prst="rect">
            <a:avLst/>
          </a:prstGeom>
        </p:spPr>
      </p:pic>
      <p:pic>
        <p:nvPicPr>
          <p:cNvPr id="6" name="OneLine"/>
          <p:cNvPicPr>
            <a:picLocks noChangeAspect="1"/>
          </p:cNvPicPr>
          <p:nvPr/>
        </p:nvPicPr>
        <p:blipFill>
          <a:blip r:embed="rId6"/>
          <a:stretch>
            <a:fillRect/>
          </a:stretch>
        </p:blipFill>
        <p:spPr>
          <a:xfrm>
            <a:off x="4982939" y="182201"/>
            <a:ext cx="6975360" cy="6557963"/>
          </a:xfrm>
          <a:prstGeom prst="rect">
            <a:avLst/>
          </a:prstGeom>
        </p:spPr>
      </p:pic>
      <p:pic>
        <p:nvPicPr>
          <p:cNvPr id="3" name="OneWord"/>
          <p:cNvPicPr>
            <a:picLocks noChangeAspect="1"/>
          </p:cNvPicPr>
          <p:nvPr/>
        </p:nvPicPr>
        <p:blipFill>
          <a:blip r:embed="rId7"/>
          <a:stretch>
            <a:fillRect/>
          </a:stretch>
        </p:blipFill>
        <p:spPr>
          <a:xfrm>
            <a:off x="4982939" y="182202"/>
            <a:ext cx="6975361" cy="6557963"/>
          </a:xfrm>
          <a:prstGeom prst="rect">
            <a:avLst/>
          </a:prstGeom>
        </p:spPr>
      </p:pic>
      <p:sp>
        <p:nvSpPr>
          <p:cNvPr id="2" name="Title 1"/>
          <p:cNvSpPr>
            <a:spLocks noGrp="1"/>
          </p:cNvSpPr>
          <p:nvPr>
            <p:ph type="title"/>
          </p:nvPr>
        </p:nvSpPr>
        <p:spPr/>
        <p:txBody>
          <a:bodyPr/>
          <a:lstStyle/>
          <a:p>
            <a:r>
              <a:rPr lang="en-US" sz="3200" dirty="0" smtClean="0"/>
              <a:t>Selecting Text</a:t>
            </a:r>
            <a:endParaRPr lang="en-US" sz="3200" dirty="0"/>
          </a:p>
        </p:txBody>
      </p:sp>
      <p:sp>
        <p:nvSpPr>
          <p:cNvPr id="4" name="Text Placeholder 3"/>
          <p:cNvSpPr>
            <a:spLocks noGrp="1"/>
          </p:cNvSpPr>
          <p:nvPr>
            <p:ph idx="1"/>
          </p:nvPr>
        </p:nvSpPr>
        <p:spPr>
          <a:xfrm>
            <a:off x="1103313" y="2052918"/>
            <a:ext cx="4145695" cy="4195481"/>
          </a:xfrm>
        </p:spPr>
        <p:txBody>
          <a:bodyPr>
            <a:normAutofit/>
          </a:bodyPr>
          <a:lstStyle/>
          <a:p>
            <a:pPr>
              <a:buFont typeface="Wingdings" panose="05000000000000000000" pitchFamily="2" charset="2"/>
              <a:buChar char="Ø"/>
            </a:pPr>
            <a:r>
              <a:rPr lang="en-US" sz="2200" b="1" dirty="0" smtClean="0"/>
              <a:t>One Word</a:t>
            </a:r>
            <a:br>
              <a:rPr lang="en-US" sz="2200" b="1" dirty="0" smtClean="0"/>
            </a:br>
            <a:r>
              <a:rPr lang="en-US" sz="2200" dirty="0" smtClean="0"/>
              <a:t>Double Click the word</a:t>
            </a:r>
          </a:p>
          <a:p>
            <a:pPr>
              <a:buFont typeface="Wingdings" panose="05000000000000000000" pitchFamily="2" charset="2"/>
              <a:buChar char="Ø"/>
            </a:pPr>
            <a:r>
              <a:rPr lang="en-US" sz="2200" b="1" dirty="0" smtClean="0"/>
              <a:t>One Line</a:t>
            </a:r>
            <a:r>
              <a:rPr lang="en-US" sz="2200" dirty="0" smtClean="0"/>
              <a:t/>
            </a:r>
            <a:br>
              <a:rPr lang="en-US" sz="2200" dirty="0" smtClean="0"/>
            </a:br>
            <a:r>
              <a:rPr lang="en-US" sz="2200" dirty="0" smtClean="0"/>
              <a:t>Single Click in margin</a:t>
            </a:r>
          </a:p>
          <a:p>
            <a:pPr>
              <a:buFont typeface="Wingdings" panose="05000000000000000000" pitchFamily="2" charset="2"/>
              <a:buChar char="Ø"/>
            </a:pPr>
            <a:r>
              <a:rPr lang="en-US" sz="2200" b="1" dirty="0" smtClean="0"/>
              <a:t>Paragraph</a:t>
            </a:r>
            <a:r>
              <a:rPr lang="en-US" sz="2200" dirty="0" smtClean="0"/>
              <a:t/>
            </a:r>
            <a:br>
              <a:rPr lang="en-US" sz="2200" dirty="0" smtClean="0"/>
            </a:br>
            <a:r>
              <a:rPr lang="en-US" sz="2200" dirty="0" smtClean="0"/>
              <a:t>Double Click in Margin</a:t>
            </a:r>
          </a:p>
          <a:p>
            <a:pPr>
              <a:buFont typeface="Wingdings" panose="05000000000000000000" pitchFamily="2" charset="2"/>
              <a:buChar char="Ø"/>
            </a:pPr>
            <a:r>
              <a:rPr lang="en-US" sz="2200" b="1" dirty="0" smtClean="0"/>
              <a:t>Section</a:t>
            </a:r>
            <a:r>
              <a:rPr lang="en-US" sz="2200" dirty="0"/>
              <a:t>	</a:t>
            </a:r>
            <a:br>
              <a:rPr lang="en-US" sz="2200" dirty="0"/>
            </a:br>
            <a:r>
              <a:rPr lang="en-US" sz="2200" dirty="0" smtClean="0"/>
              <a:t>Click and Drag</a:t>
            </a:r>
          </a:p>
          <a:p>
            <a:pPr>
              <a:buFont typeface="Wingdings" panose="05000000000000000000" pitchFamily="2" charset="2"/>
              <a:buChar char="Ø"/>
            </a:pPr>
            <a:r>
              <a:rPr lang="en-US" sz="2200" b="1" dirty="0" smtClean="0"/>
              <a:t>Everything</a:t>
            </a:r>
            <a:r>
              <a:rPr lang="en-US" sz="2200" dirty="0" smtClean="0"/>
              <a:t/>
            </a:r>
            <a:br>
              <a:rPr lang="en-US" sz="2200" dirty="0" smtClean="0"/>
            </a:br>
            <a:r>
              <a:rPr lang="en-US" sz="2200" dirty="0" smtClean="0"/>
              <a:t>Ctrl + A</a:t>
            </a:r>
          </a:p>
        </p:txBody>
      </p:sp>
      <p:sp>
        <p:nvSpPr>
          <p:cNvPr id="11" name="Right Arrow 10"/>
          <p:cNvSpPr/>
          <p:nvPr/>
        </p:nvSpPr>
        <p:spPr>
          <a:xfrm rot="13857132">
            <a:off x="6139277" y="3002225"/>
            <a:ext cx="467834" cy="3402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9194023">
            <a:off x="4923444" y="2934122"/>
            <a:ext cx="467834" cy="3402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19194023">
            <a:off x="4923444" y="3360686"/>
            <a:ext cx="467834" cy="3402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3545334">
            <a:off x="6048327" y="4515449"/>
            <a:ext cx="467834" cy="3402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55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xit" presetSubtype="0" fill="hold" nodeType="withEffect">
                                  <p:stCondLst>
                                    <p:cond delay="0"/>
                                  </p:stCondLst>
                                  <p:childTnLst>
                                    <p:animEffect transition="out" filter="fade">
                                      <p:cBhvr>
                                        <p:cTn id="12" dur="100"/>
                                        <p:tgtEl>
                                          <p:spTgt spid="3"/>
                                        </p:tgtEl>
                                      </p:cBhvr>
                                    </p:animEffect>
                                    <p:set>
                                      <p:cBhvr>
                                        <p:cTn id="13" dur="1" fill="hold">
                                          <p:stCondLst>
                                            <p:cond delay="99"/>
                                          </p:stCondLst>
                                        </p:cTn>
                                        <p:tgtEl>
                                          <p:spTgt spid="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100"/>
                                        <p:tgtEl>
                                          <p:spTgt spid="11"/>
                                        </p:tgtEl>
                                      </p:cBhvr>
                                    </p:animEffect>
                                    <p:set>
                                      <p:cBhvr>
                                        <p:cTn id="16" dur="1" fill="hold">
                                          <p:stCondLst>
                                            <p:cond delay="99"/>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xit" presetSubtype="0" fill="hold" nodeType="withEffect">
                                  <p:stCondLst>
                                    <p:cond delay="0"/>
                                  </p:stCondLst>
                                  <p:childTnLst>
                                    <p:animEffect transition="out" filter="fade">
                                      <p:cBhvr>
                                        <p:cTn id="26" dur="100"/>
                                        <p:tgtEl>
                                          <p:spTgt spid="6"/>
                                        </p:tgtEl>
                                      </p:cBhvr>
                                    </p:animEffect>
                                    <p:set>
                                      <p:cBhvr>
                                        <p:cTn id="27" dur="1" fill="hold">
                                          <p:stCondLst>
                                            <p:cond delay="99"/>
                                          </p:stCondLst>
                                        </p:cTn>
                                        <p:tgtEl>
                                          <p:spTgt spid="6"/>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100"/>
                                        <p:tgtEl>
                                          <p:spTgt spid="13"/>
                                        </p:tgtEl>
                                      </p:cBhvr>
                                    </p:animEffect>
                                    <p:set>
                                      <p:cBhvr>
                                        <p:cTn id="30" dur="1" fill="hold">
                                          <p:stCondLst>
                                            <p:cond delay="99"/>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500"/>
                                        <p:tgtEl>
                                          <p:spTgt spid="4">
                                            <p:txEl>
                                              <p:pRg st="3" end="3"/>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xit" presetSubtype="0" fill="hold" nodeType="withEffect">
                                  <p:stCondLst>
                                    <p:cond delay="0"/>
                                  </p:stCondLst>
                                  <p:childTnLst>
                                    <p:animEffect transition="out" filter="fade">
                                      <p:cBhvr>
                                        <p:cTn id="40" dur="100"/>
                                        <p:tgtEl>
                                          <p:spTgt spid="7"/>
                                        </p:tgtEl>
                                      </p:cBhvr>
                                    </p:animEffect>
                                    <p:set>
                                      <p:cBhvr>
                                        <p:cTn id="41" dur="1" fill="hold">
                                          <p:stCondLst>
                                            <p:cond delay="99"/>
                                          </p:stCondLst>
                                        </p:cTn>
                                        <p:tgtEl>
                                          <p:spTgt spid="7"/>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100"/>
                                        <p:tgtEl>
                                          <p:spTgt spid="16"/>
                                        </p:tgtEl>
                                      </p:cBhvr>
                                    </p:animEffect>
                                    <p:set>
                                      <p:cBhvr>
                                        <p:cTn id="44" dur="1" fill="hold">
                                          <p:stCondLst>
                                            <p:cond delay="99"/>
                                          </p:stCondLst>
                                        </p:cTn>
                                        <p:tgtEl>
                                          <p:spTgt spid="16"/>
                                        </p:tgtEl>
                                        <p:attrNameLst>
                                          <p:attrName>style.visibility</p:attrName>
                                        </p:attrNameLst>
                                      </p:cBhvr>
                                      <p:to>
                                        <p:strVal val="hidden"/>
                                      </p:to>
                                    </p:set>
                                  </p:childTnLst>
                                </p:cTn>
                              </p:par>
                            </p:childTnLst>
                          </p:cTn>
                        </p:par>
                        <p:par>
                          <p:cTn id="45" fill="hold">
                            <p:stCondLst>
                              <p:cond delay="500"/>
                            </p:stCondLst>
                            <p:childTnLst>
                              <p:par>
                                <p:cTn id="46" presetID="42" presetClass="path" presetSubtype="0" accel="50000" decel="50000" fill="hold" grpId="1" nodeType="afterEffect">
                                  <p:stCondLst>
                                    <p:cond delay="0"/>
                                  </p:stCondLst>
                                  <p:childTnLst>
                                    <p:animMotion origin="layout" path="M -0.00156 -1.85185E-6 L 0.1836 -1.85185E-6 " pathEditMode="relative" rAng="0" ptsTypes="AA">
                                      <p:cBhvr>
                                        <p:cTn id="47" dur="2000" fill="hold"/>
                                        <p:tgtEl>
                                          <p:spTgt spid="18"/>
                                        </p:tgtEl>
                                        <p:attrNameLst>
                                          <p:attrName>ppt_x</p:attrName>
                                          <p:attrName>ppt_y</p:attrName>
                                        </p:attrNameLst>
                                      </p:cBhvr>
                                      <p:rCtr x="9258" y="0"/>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4" end="4"/>
                                            </p:txEl>
                                          </p:spTgt>
                                        </p:tgtEl>
                                        <p:attrNameLst>
                                          <p:attrName>style.visibility</p:attrName>
                                        </p:attrNameLst>
                                      </p:cBhvr>
                                      <p:to>
                                        <p:strVal val="visible"/>
                                      </p:to>
                                    </p:set>
                                    <p:animEffect transition="in" filter="fade">
                                      <p:cBhvr>
                                        <p:cTn id="52" dur="500"/>
                                        <p:tgtEl>
                                          <p:spTgt spid="4">
                                            <p:txEl>
                                              <p:pRg st="4" end="4"/>
                                            </p:txEl>
                                          </p:spTgt>
                                        </p:tgtEl>
                                      </p:cBhvr>
                                    </p:animEffect>
                                  </p:childTnLst>
                                </p:cTn>
                              </p:par>
                              <p:par>
                                <p:cTn id="53" presetID="10" presetClass="exit" presetSubtype="0" fill="hold" nodeType="withEffect">
                                  <p:stCondLst>
                                    <p:cond delay="0"/>
                                  </p:stCondLst>
                                  <p:childTnLst>
                                    <p:animEffect transition="out" filter="fade">
                                      <p:cBhvr>
                                        <p:cTn id="54" dur="100"/>
                                        <p:tgtEl>
                                          <p:spTgt spid="8"/>
                                        </p:tgtEl>
                                      </p:cBhvr>
                                    </p:animEffect>
                                    <p:set>
                                      <p:cBhvr>
                                        <p:cTn id="55" dur="1" fill="hold">
                                          <p:stCondLst>
                                            <p:cond delay="99"/>
                                          </p:stCondLst>
                                        </p:cTn>
                                        <p:tgtEl>
                                          <p:spTgt spid="8"/>
                                        </p:tgtEl>
                                        <p:attrNameLst>
                                          <p:attrName>style.visibility</p:attrName>
                                        </p:attrNameLst>
                                      </p:cBhvr>
                                      <p:to>
                                        <p:strVal val="hidden"/>
                                      </p:to>
                                    </p:set>
                                  </p:childTnLst>
                                </p:cTn>
                              </p:par>
                              <p:par>
                                <p:cTn id="56" presetID="10" presetClass="exit" presetSubtype="0" fill="hold" grpId="2" nodeType="withEffect">
                                  <p:stCondLst>
                                    <p:cond delay="0"/>
                                  </p:stCondLst>
                                  <p:childTnLst>
                                    <p:animEffect transition="out" filter="fade">
                                      <p:cBhvr>
                                        <p:cTn id="57" dur="100"/>
                                        <p:tgtEl>
                                          <p:spTgt spid="18"/>
                                        </p:tgtEl>
                                      </p:cBhvr>
                                    </p:animEffect>
                                    <p:set>
                                      <p:cBhvr>
                                        <p:cTn id="58" dur="1" fill="hold">
                                          <p:stCondLst>
                                            <p:cond delay="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3" grpId="1" animBg="1"/>
      <p:bldP spid="16" grpId="0" animBg="1"/>
      <p:bldP spid="16" grpId="1" animBg="1"/>
      <p:bldP spid="18" grpId="0" animBg="1"/>
      <p:bldP spid="18" grpId="1" animBg="1"/>
      <p:bldP spid="18"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354592" y="1303510"/>
            <a:ext cx="6236998" cy="5131403"/>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sz="3200" dirty="0" smtClean="0"/>
              <a:t>Need help?</a:t>
            </a:r>
            <a:endParaRPr lang="en-US" sz="3200" dirty="0"/>
          </a:p>
        </p:txBody>
      </p:sp>
      <p:sp>
        <p:nvSpPr>
          <p:cNvPr id="4" name="Text Placeholder 3"/>
          <p:cNvSpPr>
            <a:spLocks noGrp="1"/>
          </p:cNvSpPr>
          <p:nvPr>
            <p:ph type="body" sz="half" idx="2"/>
          </p:nvPr>
        </p:nvSpPr>
        <p:spPr>
          <a:xfrm>
            <a:off x="1154953" y="3129280"/>
            <a:ext cx="3733570" cy="2895599"/>
          </a:xfrm>
        </p:spPr>
        <p:txBody>
          <a:bodyPr/>
          <a:lstStyle/>
          <a:p>
            <a:pPr marL="285750" indent="-285750">
              <a:buFont typeface="Arial" panose="020B0604020202020204" pitchFamily="34" charset="0"/>
              <a:buChar char="•"/>
            </a:pPr>
            <a:r>
              <a:rPr lang="en-US" sz="2200" dirty="0" smtClean="0"/>
              <a:t>Hover your mouse over any icon for details</a:t>
            </a:r>
          </a:p>
          <a:p>
            <a:pPr marL="285750" indent="-285750">
              <a:buFont typeface="Arial" panose="020B0604020202020204" pitchFamily="34" charset="0"/>
              <a:buChar char="•"/>
            </a:pPr>
            <a:r>
              <a:rPr lang="en-US" sz="2200" dirty="0" smtClean="0"/>
              <a:t>Use the “Tell me what you want to do” box</a:t>
            </a:r>
          </a:p>
          <a:p>
            <a:endParaRPr lang="en-US" sz="2200" dirty="0" smtClean="0"/>
          </a:p>
          <a:p>
            <a:pPr marL="285750" indent="-285750">
              <a:buFont typeface="Arial" panose="020B0604020202020204" pitchFamily="34" charset="0"/>
              <a:buChar char="•"/>
            </a:pPr>
            <a:endParaRPr lang="en-US" sz="2200" dirty="0" smtClean="0"/>
          </a:p>
          <a:p>
            <a:pPr marL="285750" indent="-285750">
              <a:buFont typeface="Arial" panose="020B0604020202020204" pitchFamily="34" charset="0"/>
              <a:buChar char="•"/>
            </a:pPr>
            <a:endParaRPr lang="en-US" sz="2200" dirty="0" smtClean="0"/>
          </a:p>
        </p:txBody>
      </p:sp>
      <p:sp>
        <p:nvSpPr>
          <p:cNvPr id="7" name="Right Arrow 6"/>
          <p:cNvSpPr/>
          <p:nvPr/>
        </p:nvSpPr>
        <p:spPr>
          <a:xfrm rot="18394183">
            <a:off x="6838120" y="2330624"/>
            <a:ext cx="467834" cy="3402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8394183">
            <a:off x="8515172" y="1944439"/>
            <a:ext cx="467834" cy="3402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18315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Review</a:t>
            </a:r>
            <a:endParaRPr lang="en-US" dirty="0"/>
          </a:p>
        </p:txBody>
      </p:sp>
      <p:sp>
        <p:nvSpPr>
          <p:cNvPr id="6" name="Content Placeholder 5"/>
          <p:cNvSpPr>
            <a:spLocks noGrp="1"/>
          </p:cNvSpPr>
          <p:nvPr>
            <p:ph idx="1"/>
          </p:nvPr>
        </p:nvSpPr>
        <p:spPr>
          <a:xfrm>
            <a:off x="1103312" y="1214438"/>
            <a:ext cx="10698163" cy="5019674"/>
          </a:xfrm>
        </p:spPr>
        <p:txBody>
          <a:bodyPr>
            <a:noAutofit/>
          </a:bodyPr>
          <a:lstStyle/>
          <a:p>
            <a:r>
              <a:rPr lang="en-US" sz="2800" dirty="0" smtClean="0"/>
              <a:t>Where is the Ribbon?</a:t>
            </a:r>
          </a:p>
          <a:p>
            <a:r>
              <a:rPr lang="en-US" sz="2800" dirty="0" smtClean="0"/>
              <a:t>Where can you find how many words you’ve typed?</a:t>
            </a:r>
          </a:p>
          <a:p>
            <a:r>
              <a:rPr lang="en-US" sz="2800" dirty="0" smtClean="0"/>
              <a:t>What is the keyboard shortcut for creating a new file?</a:t>
            </a:r>
          </a:p>
          <a:p>
            <a:r>
              <a:rPr lang="en-US" sz="2800" dirty="0" smtClean="0"/>
              <a:t>What is the keyboard shortcut for saving a file?</a:t>
            </a:r>
          </a:p>
          <a:p>
            <a:r>
              <a:rPr lang="en-US" sz="2800" dirty="0" smtClean="0"/>
              <a:t>Where should you save your documents?</a:t>
            </a:r>
          </a:p>
          <a:p>
            <a:r>
              <a:rPr lang="en-US" sz="2800" dirty="0" smtClean="0"/>
              <a:t>What are three different ways you can navigate your doc?</a:t>
            </a:r>
          </a:p>
          <a:p>
            <a:r>
              <a:rPr lang="en-US" sz="2800" dirty="0" smtClean="0"/>
              <a:t>How do you select a whole paragraph?</a:t>
            </a:r>
          </a:p>
          <a:p>
            <a:r>
              <a:rPr lang="en-US" sz="2800" dirty="0" smtClean="0"/>
              <a:t>What information will you get from hovering on an icon?</a:t>
            </a:r>
            <a:endParaRPr lang="en-US" sz="2800" dirty="0"/>
          </a:p>
        </p:txBody>
      </p:sp>
    </p:spTree>
    <p:extLst>
      <p:ext uri="{BB962C8B-B14F-4D97-AF65-F5344CB8AC3E}">
        <p14:creationId xmlns:p14="http://schemas.microsoft.com/office/powerpoint/2010/main" val="226808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What’s Next?</a:t>
            </a:r>
            <a:endParaRPr lang="en-US" dirty="0"/>
          </a:p>
        </p:txBody>
      </p:sp>
      <p:sp>
        <p:nvSpPr>
          <p:cNvPr id="5" name="Text Placeholder 4"/>
          <p:cNvSpPr>
            <a:spLocks noGrp="1"/>
          </p:cNvSpPr>
          <p:nvPr>
            <p:ph type="body" idx="1"/>
          </p:nvPr>
        </p:nvSpPr>
        <p:spPr/>
        <p:txBody>
          <a:bodyPr/>
          <a:lstStyle/>
          <a:p>
            <a:r>
              <a:rPr lang="en-US" cap="none" dirty="0" smtClean="0"/>
              <a:t>Page and </a:t>
            </a:r>
            <a:r>
              <a:rPr lang="en-US" cap="none" smtClean="0"/>
              <a:t>Paragraph Layout</a:t>
            </a:r>
            <a:endParaRPr lang="en-US" cap="none" dirty="0"/>
          </a:p>
        </p:txBody>
      </p:sp>
    </p:spTree>
    <p:extLst>
      <p:ext uri="{BB962C8B-B14F-4D97-AF65-F5344CB8AC3E}">
        <p14:creationId xmlns:p14="http://schemas.microsoft.com/office/powerpoint/2010/main" val="15958791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cap="none" dirty="0" smtClean="0"/>
              <a:t>Working With Microsoft </a:t>
            </a:r>
            <a:br>
              <a:rPr lang="en-US" cap="none" dirty="0" smtClean="0"/>
            </a:br>
            <a:r>
              <a:rPr lang="en-US" b="1" cap="none" dirty="0" smtClean="0"/>
              <a:t>Word</a:t>
            </a:r>
            <a:r>
              <a:rPr lang="en-US" cap="none" dirty="0" smtClean="0"/>
              <a:t> </a:t>
            </a:r>
            <a:r>
              <a:rPr lang="en-US" b="1" cap="none" dirty="0" smtClean="0"/>
              <a:t>2016</a:t>
            </a:r>
            <a:endParaRPr lang="en-US" b="1" cap="none" dirty="0"/>
          </a:p>
        </p:txBody>
      </p:sp>
      <p:sp>
        <p:nvSpPr>
          <p:cNvPr id="3" name="Subtitle 2"/>
          <p:cNvSpPr>
            <a:spLocks noGrp="1"/>
          </p:cNvSpPr>
          <p:nvPr>
            <p:ph type="subTitle" idx="1"/>
          </p:nvPr>
        </p:nvSpPr>
        <p:spPr/>
        <p:txBody>
          <a:bodyPr/>
          <a:lstStyle/>
          <a:p>
            <a:r>
              <a:rPr lang="en-US" dirty="0" smtClean="0"/>
              <a:t>Jack Castillo</a:t>
            </a:r>
          </a:p>
          <a:p>
            <a:r>
              <a:rPr lang="en-US" dirty="0" smtClean="0"/>
              <a:t>Keith Morgan								</a:t>
            </a:r>
            <a:r>
              <a:rPr lang="en-US" b="1" dirty="0" smtClean="0"/>
              <a:t>Lesson 2</a:t>
            </a:r>
            <a:endParaRPr lang="en-US"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2148" t="15629" r="19778" b="33408"/>
          <a:stretch/>
        </p:blipFill>
        <p:spPr>
          <a:xfrm>
            <a:off x="8400261" y="2865119"/>
            <a:ext cx="3160704" cy="2773681"/>
          </a:xfrm>
          <a:prstGeom prst="rect">
            <a:avLst/>
          </a:prstGeom>
        </p:spPr>
      </p:pic>
    </p:spTree>
    <p:extLst>
      <p:ext uri="{BB962C8B-B14F-4D97-AF65-F5344CB8AC3E}">
        <p14:creationId xmlns:p14="http://schemas.microsoft.com/office/powerpoint/2010/main" val="11757867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Anyone see anything wrong with this document?</a:t>
            </a:r>
            <a:endParaRPr lang="en-US" dirty="0"/>
          </a:p>
        </p:txBody>
      </p:sp>
      <p:pic>
        <p:nvPicPr>
          <p:cNvPr id="7" name="Content Placeholder 6"/>
          <p:cNvPicPr>
            <a:picLocks noGrp="1" noChangeAspect="1"/>
          </p:cNvPicPr>
          <p:nvPr>
            <p:ph idx="1"/>
          </p:nvPr>
        </p:nvPicPr>
        <p:blipFill rotWithShape="1">
          <a:blip r:embed="rId2"/>
          <a:srcRect t="12897"/>
          <a:stretch/>
        </p:blipFill>
        <p:spPr>
          <a:xfrm>
            <a:off x="2758778" y="1853248"/>
            <a:ext cx="7422714" cy="4889351"/>
          </a:xfrm>
          <a:prstGeom prst="rect">
            <a:avLst/>
          </a:prstGeom>
        </p:spPr>
      </p:pic>
    </p:spTree>
    <p:extLst>
      <p:ext uri="{BB962C8B-B14F-4D97-AF65-F5344CB8AC3E}">
        <p14:creationId xmlns:p14="http://schemas.microsoft.com/office/powerpoint/2010/main" val="31511719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Page Layout</a:t>
            </a:r>
            <a:endParaRPr lang="en-US" sz="3200" dirty="0"/>
          </a:p>
        </p:txBody>
      </p:sp>
      <p:sp>
        <p:nvSpPr>
          <p:cNvPr id="4" name="Text Placeholder 3"/>
          <p:cNvSpPr>
            <a:spLocks noGrp="1"/>
          </p:cNvSpPr>
          <p:nvPr>
            <p:ph type="body" sz="half" idx="2"/>
          </p:nvPr>
        </p:nvSpPr>
        <p:spPr>
          <a:xfrm>
            <a:off x="1154953" y="3129280"/>
            <a:ext cx="3401064" cy="2895599"/>
          </a:xfrm>
        </p:spPr>
        <p:txBody>
          <a:bodyPr>
            <a:normAutofit/>
          </a:bodyPr>
          <a:lstStyle/>
          <a:p>
            <a:pPr marL="342900" indent="-342900">
              <a:buFont typeface="Arial" panose="020B0604020202020204" pitchFamily="34" charset="0"/>
              <a:buChar char="•"/>
            </a:pPr>
            <a:r>
              <a:rPr lang="en-US" sz="2400" dirty="0" smtClean="0"/>
              <a:t>Margins</a:t>
            </a:r>
          </a:p>
          <a:p>
            <a:pPr marL="342900" indent="-342900">
              <a:buFont typeface="Arial" panose="020B0604020202020204" pitchFamily="34" charset="0"/>
              <a:buChar char="•"/>
            </a:pPr>
            <a:r>
              <a:rPr lang="en-US" sz="2400" dirty="0" smtClean="0"/>
              <a:t>Orientation</a:t>
            </a:r>
          </a:p>
          <a:p>
            <a:pPr marL="342900" indent="-342900">
              <a:buFont typeface="Arial" panose="020B0604020202020204" pitchFamily="34" charset="0"/>
              <a:buChar char="•"/>
            </a:pPr>
            <a:r>
              <a:rPr lang="en-US" sz="2400" dirty="0" smtClean="0"/>
              <a:t>Page Size</a:t>
            </a:r>
          </a:p>
          <a:p>
            <a:pPr marL="342900" indent="-342900">
              <a:buFont typeface="Arial" panose="020B0604020202020204" pitchFamily="34" charset="0"/>
              <a:buChar char="•"/>
            </a:pPr>
            <a:r>
              <a:rPr lang="en-US" sz="2400" dirty="0" smtClean="0"/>
              <a:t>Columns</a:t>
            </a:r>
          </a:p>
          <a:p>
            <a:pPr marL="342900" indent="-342900">
              <a:buFont typeface="Arial" panose="020B0604020202020204" pitchFamily="34" charset="0"/>
              <a:buChar char="•"/>
            </a:pPr>
            <a:r>
              <a:rPr lang="en-US" sz="2400" dirty="0" smtClean="0"/>
              <a:t>Page Breaks</a:t>
            </a:r>
          </a:p>
          <a:p>
            <a:pPr marL="342900" indent="-342900">
              <a:buFont typeface="Arial" panose="020B0604020202020204" pitchFamily="34" charset="0"/>
              <a:buChar char="•"/>
            </a:pPr>
            <a:endParaRPr lang="en-US" sz="2400" dirty="0"/>
          </a:p>
        </p:txBody>
      </p:sp>
      <p:pic>
        <p:nvPicPr>
          <p:cNvPr id="9" name="Content Placeholder 8"/>
          <p:cNvPicPr>
            <a:picLocks noGrp="1" noChangeAspect="1"/>
          </p:cNvPicPr>
          <p:nvPr>
            <p:ph idx="1"/>
          </p:nvPr>
        </p:nvPicPr>
        <p:blipFill rotWithShape="1">
          <a:blip r:embed="rId2"/>
          <a:srcRect r="15236"/>
          <a:stretch/>
        </p:blipFill>
        <p:spPr>
          <a:xfrm>
            <a:off x="4791161" y="2171700"/>
            <a:ext cx="6706740" cy="3561360"/>
          </a:xfrm>
          <a:prstGeom prst="rect">
            <a:avLst/>
          </a:prstGeom>
        </p:spPr>
      </p:pic>
      <p:sp>
        <p:nvSpPr>
          <p:cNvPr id="7" name="Oval 6"/>
          <p:cNvSpPr/>
          <p:nvPr/>
        </p:nvSpPr>
        <p:spPr>
          <a:xfrm>
            <a:off x="8880003" y="2401146"/>
            <a:ext cx="1486216" cy="988908"/>
          </a:xfrm>
          <a:prstGeom prst="ellipse">
            <a:avLst/>
          </a:prstGeom>
          <a:noFill/>
          <a:ln w="5715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38080526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Margins</a:t>
            </a:r>
            <a:endParaRPr lang="en-US" sz="3200" dirty="0"/>
          </a:p>
        </p:txBody>
      </p:sp>
      <p:sp>
        <p:nvSpPr>
          <p:cNvPr id="4" name="Text Placeholder 3"/>
          <p:cNvSpPr>
            <a:spLocks noGrp="1"/>
          </p:cNvSpPr>
          <p:nvPr>
            <p:ph type="body" sz="half" idx="2"/>
          </p:nvPr>
        </p:nvSpPr>
        <p:spPr>
          <a:xfrm>
            <a:off x="1154953" y="3129280"/>
            <a:ext cx="4067677" cy="2895599"/>
          </a:xfrm>
        </p:spPr>
        <p:txBody>
          <a:bodyPr>
            <a:normAutofit/>
          </a:bodyPr>
          <a:lstStyle/>
          <a:p>
            <a:r>
              <a:rPr lang="en-US" sz="2400" b="1" dirty="0" smtClean="0"/>
              <a:t>The amount of space around your document</a:t>
            </a:r>
          </a:p>
          <a:p>
            <a:pPr marL="342900" indent="-342900">
              <a:buFont typeface="Arial" panose="020B0604020202020204" pitchFamily="34" charset="0"/>
              <a:buChar char="•"/>
            </a:pPr>
            <a:r>
              <a:rPr lang="en-US" sz="2400" dirty="0" smtClean="0"/>
              <a:t>Many options including custom</a:t>
            </a:r>
          </a:p>
          <a:p>
            <a:pPr marL="342900" indent="-342900">
              <a:buFont typeface="Arial" panose="020B0604020202020204" pitchFamily="34" charset="0"/>
              <a:buChar char="•"/>
            </a:pPr>
            <a:r>
              <a:rPr lang="en-US" sz="2400" dirty="0" smtClean="0"/>
              <a:t>Be careful – some printers will have issues</a:t>
            </a:r>
            <a:endParaRPr lang="en-US" sz="2400" dirty="0"/>
          </a:p>
        </p:txBody>
      </p:sp>
      <p:pic>
        <p:nvPicPr>
          <p:cNvPr id="7" name="Content Placeholder 6"/>
          <p:cNvPicPr>
            <a:picLocks noGrp="1" noChangeAspect="1"/>
          </p:cNvPicPr>
          <p:nvPr>
            <p:ph idx="1"/>
          </p:nvPr>
        </p:nvPicPr>
        <p:blipFill>
          <a:blip r:embed="rId2"/>
          <a:stretch>
            <a:fillRect/>
          </a:stretch>
        </p:blipFill>
        <p:spPr>
          <a:xfrm>
            <a:off x="6001543" y="264355"/>
            <a:ext cx="4065910" cy="6477416"/>
          </a:xfrm>
          <a:prstGeom prst="rect">
            <a:avLst/>
          </a:prstGeom>
        </p:spPr>
      </p:pic>
      <p:sp>
        <p:nvSpPr>
          <p:cNvPr id="8" name="Oval 7"/>
          <p:cNvSpPr/>
          <p:nvPr/>
        </p:nvSpPr>
        <p:spPr>
          <a:xfrm>
            <a:off x="6001543" y="889216"/>
            <a:ext cx="1160290" cy="1410363"/>
          </a:xfrm>
          <a:prstGeom prst="ellipse">
            <a:avLst/>
          </a:prstGeom>
          <a:noFill/>
          <a:ln w="5715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24254808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Course Overview</a:t>
            </a:r>
            <a:endParaRPr lang="en-US" sz="4800" dirty="0"/>
          </a:p>
        </p:txBody>
      </p:sp>
      <p:sp>
        <p:nvSpPr>
          <p:cNvPr id="3" name="Content Placeholder 2"/>
          <p:cNvSpPr>
            <a:spLocks noGrp="1"/>
          </p:cNvSpPr>
          <p:nvPr>
            <p:ph idx="1"/>
          </p:nvPr>
        </p:nvSpPr>
        <p:spPr/>
        <p:txBody>
          <a:bodyPr>
            <a:normAutofit/>
          </a:bodyPr>
          <a:lstStyle/>
          <a:p>
            <a:r>
              <a:rPr lang="en-US" sz="2800" dirty="0" smtClean="0"/>
              <a:t>Page and Text Layout</a:t>
            </a:r>
          </a:p>
          <a:p>
            <a:r>
              <a:rPr lang="en-US" sz="2800" dirty="0" smtClean="0"/>
              <a:t>Formatting and Styles</a:t>
            </a:r>
          </a:p>
          <a:p>
            <a:r>
              <a:rPr lang="en-US" sz="2800" dirty="0" smtClean="0"/>
              <a:t>Tables</a:t>
            </a:r>
          </a:p>
          <a:p>
            <a:r>
              <a:rPr lang="en-US" sz="2800" dirty="0" smtClean="0"/>
              <a:t>Headers, Footers, Lists</a:t>
            </a:r>
          </a:p>
          <a:p>
            <a:r>
              <a:rPr lang="en-US" sz="2800" dirty="0" smtClean="0"/>
              <a:t>Proofing Tools</a:t>
            </a:r>
          </a:p>
          <a:p>
            <a:r>
              <a:rPr lang="en-US" sz="2800" smtClean="0"/>
              <a:t>Importing Resources</a:t>
            </a:r>
            <a:r>
              <a:rPr lang="en-US" sz="2800" dirty="0" smtClean="0"/>
              <a:t>, Charts and Word Art</a:t>
            </a:r>
            <a:endParaRPr lang="en-US" sz="2800" dirty="0"/>
          </a:p>
        </p:txBody>
      </p:sp>
    </p:spTree>
    <p:extLst>
      <p:ext uri="{BB962C8B-B14F-4D97-AF65-F5344CB8AC3E}">
        <p14:creationId xmlns:p14="http://schemas.microsoft.com/office/powerpoint/2010/main" val="4719916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Orientation</a:t>
            </a:r>
            <a:endParaRPr lang="en-US" sz="3200" dirty="0"/>
          </a:p>
        </p:txBody>
      </p:sp>
      <p:sp>
        <p:nvSpPr>
          <p:cNvPr id="4" name="Text Placeholder 3"/>
          <p:cNvSpPr>
            <a:spLocks noGrp="1"/>
          </p:cNvSpPr>
          <p:nvPr>
            <p:ph type="body" sz="half" idx="2"/>
          </p:nvPr>
        </p:nvSpPr>
        <p:spPr>
          <a:xfrm>
            <a:off x="1154953" y="3129280"/>
            <a:ext cx="4067677" cy="2895599"/>
          </a:xfrm>
        </p:spPr>
        <p:txBody>
          <a:bodyPr>
            <a:normAutofit/>
          </a:bodyPr>
          <a:lstStyle/>
          <a:p>
            <a:r>
              <a:rPr lang="en-US" sz="2400" b="1" dirty="0" smtClean="0"/>
              <a:t>How the paper is turned when it prints</a:t>
            </a:r>
          </a:p>
        </p:txBody>
      </p:sp>
      <p:pic>
        <p:nvPicPr>
          <p:cNvPr id="8" name="Content Placeholder 7"/>
          <p:cNvPicPr>
            <a:picLocks noGrp="1" noChangeAspect="1"/>
          </p:cNvPicPr>
          <p:nvPr>
            <p:ph idx="1"/>
          </p:nvPr>
        </p:nvPicPr>
        <p:blipFill>
          <a:blip r:embed="rId2"/>
          <a:stretch>
            <a:fillRect/>
          </a:stretch>
        </p:blipFill>
        <p:spPr>
          <a:xfrm>
            <a:off x="5222630" y="1096917"/>
            <a:ext cx="6442099" cy="4704904"/>
          </a:xfrm>
          <a:prstGeom prst="rect">
            <a:avLst/>
          </a:prstGeom>
        </p:spPr>
      </p:pic>
      <p:sp>
        <p:nvSpPr>
          <p:cNvPr id="9" name="Oval 8"/>
          <p:cNvSpPr/>
          <p:nvPr/>
        </p:nvSpPr>
        <p:spPr>
          <a:xfrm>
            <a:off x="6508536" y="2039006"/>
            <a:ext cx="1313657" cy="1491845"/>
          </a:xfrm>
          <a:prstGeom prst="ellipse">
            <a:avLst/>
          </a:prstGeom>
          <a:noFill/>
          <a:ln w="5715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26830726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Page Size</a:t>
            </a:r>
            <a:endParaRPr lang="en-US" sz="3200" dirty="0"/>
          </a:p>
        </p:txBody>
      </p:sp>
      <p:sp>
        <p:nvSpPr>
          <p:cNvPr id="4" name="Text Placeholder 3"/>
          <p:cNvSpPr>
            <a:spLocks noGrp="1"/>
          </p:cNvSpPr>
          <p:nvPr>
            <p:ph type="body" sz="half" idx="2"/>
          </p:nvPr>
        </p:nvSpPr>
        <p:spPr>
          <a:xfrm>
            <a:off x="1154953" y="3129280"/>
            <a:ext cx="4067677" cy="2895599"/>
          </a:xfrm>
        </p:spPr>
        <p:txBody>
          <a:bodyPr>
            <a:normAutofit/>
          </a:bodyPr>
          <a:lstStyle/>
          <a:p>
            <a:r>
              <a:rPr lang="en-US" sz="2400" b="1" dirty="0" smtClean="0"/>
              <a:t>The size of the paper you are printing on</a:t>
            </a:r>
            <a:br>
              <a:rPr lang="en-US" sz="2400" b="1" dirty="0" smtClean="0"/>
            </a:br>
            <a:endParaRPr lang="en-US" sz="2400" b="1" dirty="0" smtClean="0"/>
          </a:p>
          <a:p>
            <a:r>
              <a:rPr lang="en-US" sz="2000" i="1" dirty="0" smtClean="0"/>
              <a:t>Only select a different size if your printer supports that paper and if you have it available</a:t>
            </a:r>
          </a:p>
        </p:txBody>
      </p:sp>
      <p:pic>
        <p:nvPicPr>
          <p:cNvPr id="3" name="Picture 2"/>
          <p:cNvPicPr>
            <a:picLocks noChangeAspect="1"/>
          </p:cNvPicPr>
          <p:nvPr/>
        </p:nvPicPr>
        <p:blipFill>
          <a:blip r:embed="rId2"/>
          <a:stretch>
            <a:fillRect/>
          </a:stretch>
        </p:blipFill>
        <p:spPr>
          <a:xfrm>
            <a:off x="5650871" y="868756"/>
            <a:ext cx="5403410" cy="5771824"/>
          </a:xfrm>
          <a:prstGeom prst="rect">
            <a:avLst/>
          </a:prstGeom>
        </p:spPr>
      </p:pic>
      <p:sp>
        <p:nvSpPr>
          <p:cNvPr id="6" name="Oval 5"/>
          <p:cNvSpPr/>
          <p:nvPr/>
        </p:nvSpPr>
        <p:spPr>
          <a:xfrm>
            <a:off x="7196600" y="1513905"/>
            <a:ext cx="1313657" cy="1491845"/>
          </a:xfrm>
          <a:prstGeom prst="ellipse">
            <a:avLst/>
          </a:prstGeom>
          <a:noFill/>
          <a:ln w="5715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20768588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Columns</a:t>
            </a:r>
            <a:endParaRPr lang="en-US" sz="3200" dirty="0"/>
          </a:p>
        </p:txBody>
      </p:sp>
      <p:sp>
        <p:nvSpPr>
          <p:cNvPr id="4" name="Text Placeholder 3"/>
          <p:cNvSpPr>
            <a:spLocks noGrp="1"/>
          </p:cNvSpPr>
          <p:nvPr>
            <p:ph type="body" sz="half" idx="2"/>
          </p:nvPr>
        </p:nvSpPr>
        <p:spPr>
          <a:xfrm>
            <a:off x="1154954" y="3129280"/>
            <a:ext cx="3401064" cy="2895599"/>
          </a:xfrm>
        </p:spPr>
        <p:txBody>
          <a:bodyPr>
            <a:normAutofit/>
          </a:bodyPr>
          <a:lstStyle/>
          <a:p>
            <a:r>
              <a:rPr lang="en-US" sz="2400" b="1" dirty="0" smtClean="0"/>
              <a:t>Break the page up into columns</a:t>
            </a:r>
          </a:p>
          <a:p>
            <a:pPr marL="342900" indent="-342900">
              <a:buFont typeface="Arial" panose="020B0604020202020204" pitchFamily="34" charset="0"/>
              <a:buChar char="•"/>
            </a:pPr>
            <a:r>
              <a:rPr lang="en-US" sz="2400" dirty="0" smtClean="0"/>
              <a:t>More than 2 may get messy</a:t>
            </a:r>
          </a:p>
          <a:p>
            <a:pPr marL="342900" indent="-342900">
              <a:buFont typeface="Arial" panose="020B0604020202020204" pitchFamily="34" charset="0"/>
              <a:buChar char="•"/>
            </a:pPr>
            <a:r>
              <a:rPr lang="en-US" sz="2400" dirty="0" smtClean="0"/>
              <a:t>Often used for newsletters</a:t>
            </a:r>
            <a:endParaRPr lang="en-US" sz="2400" dirty="0"/>
          </a:p>
        </p:txBody>
      </p:sp>
      <p:pic>
        <p:nvPicPr>
          <p:cNvPr id="5" name="Content Placeholder 4"/>
          <p:cNvPicPr>
            <a:picLocks noGrp="1" noChangeAspect="1"/>
          </p:cNvPicPr>
          <p:nvPr>
            <p:ph idx="1"/>
          </p:nvPr>
        </p:nvPicPr>
        <p:blipFill>
          <a:blip r:embed="rId2"/>
          <a:stretch>
            <a:fillRect/>
          </a:stretch>
        </p:blipFill>
        <p:spPr>
          <a:xfrm>
            <a:off x="4484382" y="874353"/>
            <a:ext cx="7538620" cy="5576038"/>
          </a:xfrm>
          <a:prstGeom prst="rect">
            <a:avLst/>
          </a:prstGeom>
        </p:spPr>
      </p:pic>
      <p:sp>
        <p:nvSpPr>
          <p:cNvPr id="8" name="Oval 7"/>
          <p:cNvSpPr/>
          <p:nvPr/>
        </p:nvSpPr>
        <p:spPr>
          <a:xfrm>
            <a:off x="6073969" y="1239193"/>
            <a:ext cx="969627" cy="932507"/>
          </a:xfrm>
          <a:prstGeom prst="ellipse">
            <a:avLst/>
          </a:prstGeom>
          <a:noFill/>
          <a:ln w="5715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4893266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025535" y="1038460"/>
            <a:ext cx="5057775" cy="5686425"/>
          </a:xfrm>
          <a:prstGeom prst="rect">
            <a:avLst/>
          </a:prstGeom>
        </p:spPr>
      </p:pic>
      <p:sp>
        <p:nvSpPr>
          <p:cNvPr id="2" name="Title 1"/>
          <p:cNvSpPr>
            <a:spLocks noGrp="1"/>
          </p:cNvSpPr>
          <p:nvPr>
            <p:ph type="title"/>
          </p:nvPr>
        </p:nvSpPr>
        <p:spPr/>
        <p:txBody>
          <a:bodyPr/>
          <a:lstStyle/>
          <a:p>
            <a:r>
              <a:rPr lang="en-US" sz="3200" dirty="0" smtClean="0"/>
              <a:t>Page Breaks</a:t>
            </a:r>
            <a:endParaRPr lang="en-US" sz="3200" dirty="0"/>
          </a:p>
        </p:txBody>
      </p:sp>
      <p:sp>
        <p:nvSpPr>
          <p:cNvPr id="4" name="Text Placeholder 3"/>
          <p:cNvSpPr>
            <a:spLocks noGrp="1"/>
          </p:cNvSpPr>
          <p:nvPr>
            <p:ph type="body" sz="half" idx="2"/>
          </p:nvPr>
        </p:nvSpPr>
        <p:spPr>
          <a:xfrm>
            <a:off x="1154954" y="3129280"/>
            <a:ext cx="3401064" cy="2895599"/>
          </a:xfrm>
        </p:spPr>
        <p:txBody>
          <a:bodyPr>
            <a:normAutofit/>
          </a:bodyPr>
          <a:lstStyle/>
          <a:p>
            <a:pPr marL="342900" indent="-342900">
              <a:buFont typeface="Arial" panose="020B0604020202020204" pitchFamily="34" charset="0"/>
              <a:buChar char="•"/>
            </a:pPr>
            <a:r>
              <a:rPr lang="en-US" sz="2400" dirty="0"/>
              <a:t>S</a:t>
            </a:r>
            <a:r>
              <a:rPr lang="en-US" sz="2400" dirty="0" smtClean="0"/>
              <a:t>eparate sections of a document</a:t>
            </a:r>
          </a:p>
          <a:p>
            <a:pPr marL="342900" indent="-342900">
              <a:buFont typeface="Arial" panose="020B0604020202020204" pitchFamily="34" charset="0"/>
              <a:buChar char="•"/>
            </a:pPr>
            <a:r>
              <a:rPr lang="en-US" sz="2400" dirty="0" smtClean="0"/>
              <a:t>Blank pages can be inserted too!</a:t>
            </a:r>
            <a:endParaRPr lang="en-US" sz="2400" dirty="0"/>
          </a:p>
        </p:txBody>
      </p:sp>
      <p:pic>
        <p:nvPicPr>
          <p:cNvPr id="7" name="Content Placeholder 6"/>
          <p:cNvPicPr>
            <a:picLocks noGrp="1" noChangeAspect="1"/>
          </p:cNvPicPr>
          <p:nvPr>
            <p:ph idx="1"/>
          </p:nvPr>
        </p:nvPicPr>
        <p:blipFill>
          <a:blip r:embed="rId3"/>
          <a:stretch>
            <a:fillRect/>
          </a:stretch>
        </p:blipFill>
        <p:spPr>
          <a:xfrm>
            <a:off x="4782354" y="308196"/>
            <a:ext cx="3600671" cy="2688501"/>
          </a:xfrm>
          <a:prstGeom prst="rect">
            <a:avLst/>
          </a:prstGeom>
          <a:effectLst>
            <a:outerShdw blurRad="50800" dist="38100" dir="2700000" algn="tl" rotWithShape="0">
              <a:prstClr val="black">
                <a:alpha val="40000"/>
              </a:prstClr>
            </a:outerShdw>
          </a:effectLst>
        </p:spPr>
      </p:pic>
      <p:sp>
        <p:nvSpPr>
          <p:cNvPr id="8" name="Oval 7"/>
          <p:cNvSpPr/>
          <p:nvPr/>
        </p:nvSpPr>
        <p:spPr>
          <a:xfrm>
            <a:off x="5292095" y="868000"/>
            <a:ext cx="1081545" cy="1250511"/>
          </a:xfrm>
          <a:prstGeom prst="ellipse">
            <a:avLst/>
          </a:prstGeom>
          <a:noFill/>
          <a:ln w="5715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16351385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Paragraph Formatting</a:t>
            </a:r>
            <a:endParaRPr lang="en-US" sz="3200" dirty="0"/>
          </a:p>
        </p:txBody>
      </p:sp>
      <p:sp>
        <p:nvSpPr>
          <p:cNvPr id="4" name="Text Placeholder 3"/>
          <p:cNvSpPr>
            <a:spLocks noGrp="1"/>
          </p:cNvSpPr>
          <p:nvPr>
            <p:ph type="body" sz="half" idx="2"/>
          </p:nvPr>
        </p:nvSpPr>
        <p:spPr>
          <a:xfrm>
            <a:off x="1154953" y="3129280"/>
            <a:ext cx="3401064" cy="2895599"/>
          </a:xfrm>
        </p:spPr>
        <p:txBody>
          <a:bodyPr>
            <a:normAutofit/>
          </a:bodyPr>
          <a:lstStyle/>
          <a:p>
            <a:pPr marL="342900" indent="-342900">
              <a:buFont typeface="Arial" panose="020B0604020202020204" pitchFamily="34" charset="0"/>
              <a:buChar char="•"/>
            </a:pPr>
            <a:r>
              <a:rPr lang="en-US" sz="2400" dirty="0" smtClean="0"/>
              <a:t>Alignment</a:t>
            </a:r>
          </a:p>
          <a:p>
            <a:pPr marL="342900" indent="-342900">
              <a:buFont typeface="Arial" panose="020B0604020202020204" pitchFamily="34" charset="0"/>
              <a:buChar char="•"/>
            </a:pPr>
            <a:r>
              <a:rPr lang="en-US" sz="2400" dirty="0" smtClean="0"/>
              <a:t>Indenting</a:t>
            </a:r>
          </a:p>
          <a:p>
            <a:pPr marL="342900" indent="-342900">
              <a:buFont typeface="Arial" panose="020B0604020202020204" pitchFamily="34" charset="0"/>
              <a:buChar char="•"/>
            </a:pPr>
            <a:r>
              <a:rPr lang="en-US" sz="2400" dirty="0"/>
              <a:t>Line </a:t>
            </a:r>
            <a:r>
              <a:rPr lang="en-US" sz="2400" dirty="0" smtClean="0"/>
              <a:t>Spacing</a:t>
            </a:r>
          </a:p>
          <a:p>
            <a:pPr marL="342900" indent="-342900">
              <a:buFont typeface="Arial" panose="020B0604020202020204" pitchFamily="34" charset="0"/>
              <a:buChar char="•"/>
            </a:pPr>
            <a:r>
              <a:rPr lang="en-US" sz="2400" dirty="0" smtClean="0"/>
              <a:t>Background </a:t>
            </a:r>
            <a:br>
              <a:rPr lang="en-US" sz="2400" dirty="0" smtClean="0"/>
            </a:br>
            <a:r>
              <a:rPr lang="en-US" sz="2400" dirty="0" smtClean="0"/>
              <a:t>Color</a:t>
            </a:r>
          </a:p>
          <a:p>
            <a:pPr marL="342900" indent="-342900">
              <a:buFont typeface="Arial" panose="020B0604020202020204" pitchFamily="34" charset="0"/>
              <a:buChar char="•"/>
            </a:pPr>
            <a:endParaRPr lang="en-US" sz="2400"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4458981" y="1447800"/>
            <a:ext cx="7154375" cy="3501537"/>
          </a:xfrm>
          <a:prstGeom prst="rect">
            <a:avLst/>
          </a:prstGeom>
        </p:spPr>
      </p:pic>
      <p:sp>
        <p:nvSpPr>
          <p:cNvPr id="7" name="Oval 6"/>
          <p:cNvSpPr/>
          <p:nvPr/>
        </p:nvSpPr>
        <p:spPr>
          <a:xfrm>
            <a:off x="6717129" y="2031024"/>
            <a:ext cx="1319040" cy="448408"/>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9" name="Oval 8"/>
          <p:cNvSpPr/>
          <p:nvPr/>
        </p:nvSpPr>
        <p:spPr>
          <a:xfrm>
            <a:off x="5594645" y="2412389"/>
            <a:ext cx="654282" cy="418734"/>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0" name="Oval 9"/>
          <p:cNvSpPr/>
          <p:nvPr/>
        </p:nvSpPr>
        <p:spPr>
          <a:xfrm>
            <a:off x="10209212" y="2444628"/>
            <a:ext cx="654282" cy="418734"/>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1" name="TextBox 10"/>
          <p:cNvSpPr txBox="1"/>
          <p:nvPr/>
        </p:nvSpPr>
        <p:spPr>
          <a:xfrm>
            <a:off x="7172325" y="5448300"/>
            <a:ext cx="4029075" cy="800219"/>
          </a:xfrm>
          <a:prstGeom prst="rect">
            <a:avLst/>
          </a:prstGeom>
          <a:noFill/>
        </p:spPr>
        <p:txBody>
          <a:bodyPr wrap="square" rtlCol="0">
            <a:spAutoFit/>
          </a:bodyPr>
          <a:lstStyle/>
          <a:p>
            <a:r>
              <a:rPr lang="en-US" sz="2800" b="1" dirty="0" smtClean="0">
                <a:solidFill>
                  <a:schemeClr val="bg2">
                    <a:lumMod val="60000"/>
                    <a:lumOff val="40000"/>
                  </a:schemeClr>
                </a:solidFill>
              </a:rPr>
              <a:t>Quiz:</a:t>
            </a:r>
            <a:r>
              <a:rPr lang="en-US" dirty="0" smtClean="0"/>
              <a:t>  How do you select a whole paragraph?</a:t>
            </a:r>
            <a:endParaRPr lang="en-US" dirty="0"/>
          </a:p>
        </p:txBody>
      </p:sp>
    </p:spTree>
    <p:extLst>
      <p:ext uri="{BB962C8B-B14F-4D97-AF65-F5344CB8AC3E}">
        <p14:creationId xmlns:p14="http://schemas.microsoft.com/office/powerpoint/2010/main" val="26594085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Paragraph Alignment</a:t>
            </a:r>
            <a:endParaRPr lang="en-US" sz="3200" dirty="0"/>
          </a:p>
        </p:txBody>
      </p:sp>
      <p:sp>
        <p:nvSpPr>
          <p:cNvPr id="4" name="Text Placeholder 3"/>
          <p:cNvSpPr>
            <a:spLocks noGrp="1"/>
          </p:cNvSpPr>
          <p:nvPr>
            <p:ph type="body" sz="half" idx="2"/>
          </p:nvPr>
        </p:nvSpPr>
        <p:spPr>
          <a:xfrm>
            <a:off x="1154954" y="3129280"/>
            <a:ext cx="4032508" cy="2895599"/>
          </a:xfrm>
        </p:spPr>
        <p:txBody>
          <a:bodyPr>
            <a:normAutofit/>
          </a:bodyPr>
          <a:lstStyle/>
          <a:p>
            <a:r>
              <a:rPr lang="en-US" sz="2400" b="1" dirty="0" smtClean="0"/>
              <a:t>Which way the </a:t>
            </a:r>
            <a:br>
              <a:rPr lang="en-US" sz="2400" b="1" dirty="0" smtClean="0"/>
            </a:br>
            <a:r>
              <a:rPr lang="en-US" sz="2400" b="1" dirty="0" smtClean="0"/>
              <a:t>text flows</a:t>
            </a:r>
          </a:p>
          <a:p>
            <a:pPr marL="342900" indent="-342900">
              <a:buFont typeface="Arial" panose="020B0604020202020204" pitchFamily="34" charset="0"/>
              <a:buChar char="•"/>
            </a:pPr>
            <a:r>
              <a:rPr lang="en-US" sz="2400" dirty="0" smtClean="0"/>
              <a:t>Left</a:t>
            </a:r>
          </a:p>
          <a:p>
            <a:pPr marL="342900" indent="-342900">
              <a:buFont typeface="Arial" panose="020B0604020202020204" pitchFamily="34" charset="0"/>
              <a:buChar char="•"/>
            </a:pPr>
            <a:r>
              <a:rPr lang="en-US" sz="2400" dirty="0" smtClean="0"/>
              <a:t>Center</a:t>
            </a:r>
          </a:p>
          <a:p>
            <a:pPr marL="342900" indent="-342900">
              <a:buFont typeface="Arial" panose="020B0604020202020204" pitchFamily="34" charset="0"/>
              <a:buChar char="•"/>
            </a:pPr>
            <a:r>
              <a:rPr lang="en-US" sz="2400" dirty="0" smtClean="0"/>
              <a:t>Right</a:t>
            </a:r>
          </a:p>
          <a:p>
            <a:pPr marL="342900" indent="-342900">
              <a:buFont typeface="Arial" panose="020B0604020202020204" pitchFamily="34" charset="0"/>
              <a:buChar char="•"/>
            </a:pPr>
            <a:r>
              <a:rPr lang="en-US" sz="2400" dirty="0"/>
              <a:t>Justified</a:t>
            </a:r>
            <a:endParaRPr lang="en-US" sz="2400" dirty="0" smtClean="0"/>
          </a:p>
        </p:txBody>
      </p:sp>
      <p:sp>
        <p:nvSpPr>
          <p:cNvPr id="9" name="Justified"/>
          <p:cNvSpPr>
            <a:spLocks noGrp="1"/>
          </p:cNvSpPr>
          <p:nvPr>
            <p:ph idx="1"/>
          </p:nvPr>
        </p:nvSpPr>
        <p:spPr>
          <a:xfrm>
            <a:off x="4629889" y="2013991"/>
            <a:ext cx="7039210" cy="4572000"/>
          </a:xfrm>
        </p:spPr>
        <p:txBody>
          <a:bodyPr>
            <a:normAutofit/>
          </a:bodyPr>
          <a:lstStyle/>
          <a:p>
            <a:pPr marL="0" indent="0" algn="just">
              <a:buNone/>
            </a:pPr>
            <a:r>
              <a:rPr lang="en-US" dirty="0"/>
              <a:t>It's important to know this because paragraphs have a lot to do with formatting. If you click the Paragraph group button on the Home tab and monkey around with the paragraph formatting in the Paragraph dialog box, your changes affect everything in the paragraph where the cursor is located. To make format changes to a whole paragraph, all you have to do is place the cursor there. You don't have to select the paragraph. And if you want to make format changes to several paragraphs, all you have to do is select those paragraphs first.</a:t>
            </a:r>
          </a:p>
          <a:p>
            <a:pPr marL="0" indent="0" algn="just">
              <a:buNone/>
            </a:pPr>
            <a:endParaRPr lang="en-US" dirty="0"/>
          </a:p>
        </p:txBody>
      </p:sp>
      <p:sp>
        <p:nvSpPr>
          <p:cNvPr id="7" name="Right"/>
          <p:cNvSpPr txBox="1">
            <a:spLocks/>
          </p:cNvSpPr>
          <p:nvPr/>
        </p:nvSpPr>
        <p:spPr>
          <a:xfrm>
            <a:off x="4629889" y="2018166"/>
            <a:ext cx="7039210" cy="4572000"/>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r">
              <a:buFont typeface="Wingdings 3" charset="2"/>
              <a:buNone/>
            </a:pPr>
            <a:r>
              <a:rPr lang="en-US" dirty="0" smtClean="0"/>
              <a:t>It's important to know this because paragraphs have a lot to do with formatting. If you click the Paragraph group button on the Home tab and monkey around with the paragraph formatting in the Paragraph dialog box, your changes affect everything in the paragraph where the cursor is located. To make format changes to a whole paragraph, all you have to do is place the cursor there. You don't have to select the paragraph. And if you want to make format changes to several paragraphs, all you have to do is select those paragraphs first.</a:t>
            </a:r>
          </a:p>
          <a:p>
            <a:pPr marL="0" indent="0" algn="r">
              <a:buFont typeface="Wingdings 3" charset="2"/>
              <a:buNone/>
            </a:pPr>
            <a:endParaRPr lang="en-US" dirty="0"/>
          </a:p>
        </p:txBody>
      </p:sp>
      <p:sp>
        <p:nvSpPr>
          <p:cNvPr id="8" name="Center"/>
          <p:cNvSpPr txBox="1">
            <a:spLocks/>
          </p:cNvSpPr>
          <p:nvPr/>
        </p:nvSpPr>
        <p:spPr>
          <a:xfrm>
            <a:off x="4629889" y="2013991"/>
            <a:ext cx="7039210" cy="4572000"/>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US" dirty="0" smtClean="0"/>
              <a:t>It's important to know this because paragraphs have a lot to do with formatting. If you click the Paragraph group button on the Home tab and monkey around with the paragraph formatting in the Paragraph dialog box, your changes affect everything in the paragraph where the cursor is located. To make format changes to a whole paragraph, all you have to do is place the cursor there. You don't have to select the paragraph. And if you want to make format changes to several paragraphs, all you have to do is select those paragraphs first.</a:t>
            </a:r>
          </a:p>
          <a:p>
            <a:pPr marL="0" indent="0" algn="ctr">
              <a:buFont typeface="Wingdings 3" charset="2"/>
              <a:buNone/>
            </a:pPr>
            <a:endParaRPr lang="en-US" dirty="0"/>
          </a:p>
        </p:txBody>
      </p:sp>
      <p:sp>
        <p:nvSpPr>
          <p:cNvPr id="11" name="Left"/>
          <p:cNvSpPr txBox="1">
            <a:spLocks/>
          </p:cNvSpPr>
          <p:nvPr/>
        </p:nvSpPr>
        <p:spPr>
          <a:xfrm>
            <a:off x="4629889" y="2013991"/>
            <a:ext cx="7039210" cy="4572000"/>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dirty="0" smtClean="0"/>
              <a:t>It's important to know this because paragraphs have a lot to do with formatting. If you click the Paragraph group button on the Home tab and monkey around with the paragraph formatting in the Paragraph dialog box, your changes affect everything in the paragraph where the cursor is located. To make format changes to a whole paragraph, all you have to do is place the cursor there. You don't have to select the paragraph. And if you want to make format changes to several paragraphs, all you have to do is select those paragraphs first.</a:t>
            </a:r>
          </a:p>
          <a:p>
            <a:pPr marL="0" indent="0">
              <a:buFont typeface="Wingdings 3" charset="2"/>
              <a:buNone/>
            </a:pPr>
            <a:endParaRPr lang="en-US" dirty="0"/>
          </a:p>
        </p:txBody>
      </p:sp>
      <p:pic>
        <p:nvPicPr>
          <p:cNvPr id="6" name="Pic Left"/>
          <p:cNvPicPr>
            <a:picLocks noChangeAspect="1"/>
          </p:cNvPicPr>
          <p:nvPr/>
        </p:nvPicPr>
        <p:blipFill rotWithShape="1">
          <a:blip r:embed="rId2"/>
          <a:srcRect l="1266" t="3825" r="1366" b="-1"/>
          <a:stretch/>
        </p:blipFill>
        <p:spPr>
          <a:xfrm>
            <a:off x="4821382" y="270163"/>
            <a:ext cx="5226627" cy="1828799"/>
          </a:xfrm>
          <a:prstGeom prst="rect">
            <a:avLst/>
          </a:prstGeom>
        </p:spPr>
      </p:pic>
      <p:pic>
        <p:nvPicPr>
          <p:cNvPr id="12" name="Pic Center"/>
          <p:cNvPicPr>
            <a:picLocks noChangeAspect="1"/>
          </p:cNvPicPr>
          <p:nvPr/>
        </p:nvPicPr>
        <p:blipFill rotWithShape="1">
          <a:blip r:embed="rId3"/>
          <a:srcRect l="1203" t="5553" r="2116"/>
          <a:stretch/>
        </p:blipFill>
        <p:spPr>
          <a:xfrm>
            <a:off x="4813860" y="270162"/>
            <a:ext cx="5234149" cy="1828799"/>
          </a:xfrm>
          <a:prstGeom prst="rect">
            <a:avLst/>
          </a:prstGeom>
        </p:spPr>
      </p:pic>
      <p:pic>
        <p:nvPicPr>
          <p:cNvPr id="13" name="Pic Right"/>
          <p:cNvPicPr>
            <a:picLocks noChangeAspect="1"/>
          </p:cNvPicPr>
          <p:nvPr/>
        </p:nvPicPr>
        <p:blipFill rotWithShape="1">
          <a:blip r:embed="rId4"/>
          <a:srcRect l="2355" t="8311" r="3770" b="8575"/>
          <a:stretch/>
        </p:blipFill>
        <p:spPr>
          <a:xfrm>
            <a:off x="4813860" y="265988"/>
            <a:ext cx="5234149" cy="1778595"/>
          </a:xfrm>
          <a:prstGeom prst="rect">
            <a:avLst/>
          </a:prstGeom>
        </p:spPr>
      </p:pic>
      <p:pic>
        <p:nvPicPr>
          <p:cNvPr id="14" name="Pic Justify"/>
          <p:cNvPicPr>
            <a:picLocks noChangeAspect="1"/>
          </p:cNvPicPr>
          <p:nvPr/>
        </p:nvPicPr>
        <p:blipFill rotWithShape="1">
          <a:blip r:embed="rId5"/>
          <a:srcRect l="4413" t="10803" r="4833" b="10046"/>
          <a:stretch/>
        </p:blipFill>
        <p:spPr>
          <a:xfrm>
            <a:off x="4813860" y="270161"/>
            <a:ext cx="5296487" cy="1828800"/>
          </a:xfrm>
          <a:prstGeom prst="rect">
            <a:avLst/>
          </a:prstGeom>
        </p:spPr>
      </p:pic>
    </p:spTree>
    <p:extLst>
      <p:ext uri="{BB962C8B-B14F-4D97-AF65-F5344CB8AC3E}">
        <p14:creationId xmlns:p14="http://schemas.microsoft.com/office/powerpoint/2010/main" val="106985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xit" presetSubtype="0" fill="hold" grpId="1" nodeType="withEffect">
                                  <p:stCondLst>
                                    <p:cond delay="0"/>
                                  </p:stCondLst>
                                  <p:childTnLst>
                                    <p:set>
                                      <p:cBhvr>
                                        <p:cTn id="21" dur="1" fill="hold">
                                          <p:stCondLst>
                                            <p:cond delay="0"/>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 presetClass="exit" presetSubtype="0" fill="hold" grpId="1" nodeType="withEffect">
                                  <p:stCondLst>
                                    <p:cond delay="0"/>
                                  </p:stCondLst>
                                  <p:childTnLst>
                                    <p:set>
                                      <p:cBhvr>
                                        <p:cTn id="31"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7" grpId="0"/>
      <p:bldP spid="7" grpId="1"/>
      <p:bldP spid="8" grpId="0"/>
      <p:bldP spid="8" grpId="1"/>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Paragraph Indention</a:t>
            </a:r>
            <a:endParaRPr lang="en-US" sz="3200" dirty="0"/>
          </a:p>
        </p:txBody>
      </p:sp>
      <p:sp>
        <p:nvSpPr>
          <p:cNvPr id="4" name="Text Placeholder 3"/>
          <p:cNvSpPr>
            <a:spLocks noGrp="1"/>
          </p:cNvSpPr>
          <p:nvPr>
            <p:ph type="body" sz="half" idx="2"/>
          </p:nvPr>
        </p:nvSpPr>
        <p:spPr>
          <a:xfrm>
            <a:off x="1154955" y="3129280"/>
            <a:ext cx="3093196" cy="3490595"/>
          </a:xfrm>
        </p:spPr>
        <p:txBody>
          <a:bodyPr>
            <a:normAutofit/>
          </a:bodyPr>
          <a:lstStyle/>
          <a:p>
            <a:r>
              <a:rPr lang="en-US" sz="2400" b="1" dirty="0" smtClean="0"/>
              <a:t>Margin around </a:t>
            </a:r>
            <a:br>
              <a:rPr lang="en-US" sz="2400" b="1" dirty="0" smtClean="0"/>
            </a:br>
            <a:r>
              <a:rPr lang="en-US" sz="2400" b="1" dirty="0" smtClean="0"/>
              <a:t>the paragraph</a:t>
            </a:r>
          </a:p>
          <a:p>
            <a:pPr marL="342900" indent="-342900">
              <a:buFont typeface="Arial" panose="020B0604020202020204" pitchFamily="34" charset="0"/>
              <a:buChar char="•"/>
            </a:pPr>
            <a:r>
              <a:rPr lang="en-US" sz="2400" dirty="0" smtClean="0"/>
              <a:t>Left Indent</a:t>
            </a:r>
          </a:p>
          <a:p>
            <a:pPr marL="342900" indent="-342900">
              <a:buFont typeface="Arial" panose="020B0604020202020204" pitchFamily="34" charset="0"/>
              <a:buChar char="•"/>
            </a:pPr>
            <a:r>
              <a:rPr lang="en-US" sz="2400" dirty="0" smtClean="0"/>
              <a:t>Right Indent</a:t>
            </a:r>
          </a:p>
          <a:p>
            <a:pPr marL="342900" indent="-342900">
              <a:buFont typeface="Arial" panose="020B0604020202020204" pitchFamily="34" charset="0"/>
              <a:buChar char="•"/>
            </a:pPr>
            <a:r>
              <a:rPr lang="en-US" sz="2400" dirty="0" smtClean="0"/>
              <a:t>First Line Indent</a:t>
            </a:r>
          </a:p>
          <a:p>
            <a:pPr marL="342900" indent="-342900">
              <a:buFont typeface="Arial" panose="020B0604020202020204" pitchFamily="34" charset="0"/>
              <a:buChar char="•"/>
            </a:pPr>
            <a:r>
              <a:rPr lang="en-US" sz="2400" dirty="0" smtClean="0"/>
              <a:t>Hanging Indent</a:t>
            </a:r>
          </a:p>
        </p:txBody>
      </p:sp>
      <p:sp>
        <p:nvSpPr>
          <p:cNvPr id="5" name="Content Placeholder 4"/>
          <p:cNvSpPr>
            <a:spLocks noGrp="1"/>
          </p:cNvSpPr>
          <p:nvPr>
            <p:ph idx="1"/>
          </p:nvPr>
        </p:nvSpPr>
        <p:spPr/>
        <p:txBody>
          <a:bodyPr/>
          <a:lstStyle/>
          <a:p>
            <a:endParaRPr lang="en-US"/>
          </a:p>
        </p:txBody>
      </p:sp>
      <p:grpSp>
        <p:nvGrpSpPr>
          <p:cNvPr id="7" name="Left"/>
          <p:cNvGrpSpPr/>
          <p:nvPr/>
        </p:nvGrpSpPr>
        <p:grpSpPr>
          <a:xfrm>
            <a:off x="3967596" y="1267375"/>
            <a:ext cx="8065942" cy="5113076"/>
            <a:chOff x="3967596" y="1267375"/>
            <a:chExt cx="8065942" cy="5113076"/>
          </a:xfrm>
        </p:grpSpPr>
        <p:pic>
          <p:nvPicPr>
            <p:cNvPr id="6" name="Picture 5"/>
            <p:cNvPicPr>
              <a:picLocks noChangeAspect="1"/>
            </p:cNvPicPr>
            <p:nvPr/>
          </p:nvPicPr>
          <p:blipFill>
            <a:blip r:embed="rId2"/>
            <a:stretch>
              <a:fillRect/>
            </a:stretch>
          </p:blipFill>
          <p:spPr>
            <a:xfrm>
              <a:off x="3967596" y="1267375"/>
              <a:ext cx="8065942" cy="5113076"/>
            </a:xfrm>
            <a:prstGeom prst="rect">
              <a:avLst/>
            </a:prstGeom>
          </p:spPr>
        </p:pic>
        <p:sp>
          <p:nvSpPr>
            <p:cNvPr id="17" name="Oval 16"/>
            <p:cNvSpPr/>
            <p:nvPr/>
          </p:nvSpPr>
          <p:spPr>
            <a:xfrm>
              <a:off x="5292095" y="2454683"/>
              <a:ext cx="381341" cy="440917"/>
            </a:xfrm>
            <a:prstGeom prst="ellipse">
              <a:avLst/>
            </a:prstGeom>
            <a:noFill/>
            <a:ln w="5715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grpSp>
      <p:grpSp>
        <p:nvGrpSpPr>
          <p:cNvPr id="9" name="Right"/>
          <p:cNvGrpSpPr/>
          <p:nvPr/>
        </p:nvGrpSpPr>
        <p:grpSpPr>
          <a:xfrm>
            <a:off x="3967596" y="1267376"/>
            <a:ext cx="8065942" cy="5113076"/>
            <a:chOff x="3967596" y="1267376"/>
            <a:chExt cx="8065942" cy="5113076"/>
          </a:xfrm>
        </p:grpSpPr>
        <p:pic>
          <p:nvPicPr>
            <p:cNvPr id="8" name="Picture 7"/>
            <p:cNvPicPr>
              <a:picLocks noChangeAspect="1"/>
            </p:cNvPicPr>
            <p:nvPr/>
          </p:nvPicPr>
          <p:blipFill>
            <a:blip r:embed="rId3"/>
            <a:stretch>
              <a:fillRect/>
            </a:stretch>
          </p:blipFill>
          <p:spPr>
            <a:xfrm>
              <a:off x="3967596" y="1267376"/>
              <a:ext cx="8065942" cy="5113076"/>
            </a:xfrm>
            <a:prstGeom prst="rect">
              <a:avLst/>
            </a:prstGeom>
          </p:spPr>
        </p:pic>
        <p:sp>
          <p:nvSpPr>
            <p:cNvPr id="22" name="Oval 21"/>
            <p:cNvSpPr/>
            <p:nvPr/>
          </p:nvSpPr>
          <p:spPr>
            <a:xfrm>
              <a:off x="10297421" y="2454683"/>
              <a:ext cx="381341" cy="440917"/>
            </a:xfrm>
            <a:prstGeom prst="ellipse">
              <a:avLst/>
            </a:prstGeom>
            <a:noFill/>
            <a:ln w="5715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grpSp>
      <p:grpSp>
        <p:nvGrpSpPr>
          <p:cNvPr id="11" name="1st Line"/>
          <p:cNvGrpSpPr/>
          <p:nvPr/>
        </p:nvGrpSpPr>
        <p:grpSpPr>
          <a:xfrm>
            <a:off x="3967596" y="1266826"/>
            <a:ext cx="8065942" cy="5113076"/>
            <a:chOff x="3967596" y="1266826"/>
            <a:chExt cx="8065942" cy="5113076"/>
          </a:xfrm>
        </p:grpSpPr>
        <p:pic>
          <p:nvPicPr>
            <p:cNvPr id="10" name="Picture 9"/>
            <p:cNvPicPr>
              <a:picLocks noChangeAspect="1"/>
            </p:cNvPicPr>
            <p:nvPr/>
          </p:nvPicPr>
          <p:blipFill>
            <a:blip r:embed="rId4"/>
            <a:stretch>
              <a:fillRect/>
            </a:stretch>
          </p:blipFill>
          <p:spPr>
            <a:xfrm>
              <a:off x="3967596" y="1266826"/>
              <a:ext cx="8065942" cy="5113076"/>
            </a:xfrm>
            <a:prstGeom prst="rect">
              <a:avLst/>
            </a:prstGeom>
          </p:spPr>
        </p:pic>
        <p:sp>
          <p:nvSpPr>
            <p:cNvPr id="32" name="Oval 31"/>
            <p:cNvSpPr/>
            <p:nvPr/>
          </p:nvSpPr>
          <p:spPr>
            <a:xfrm>
              <a:off x="5292094" y="2454683"/>
              <a:ext cx="381341" cy="440917"/>
            </a:xfrm>
            <a:prstGeom prst="ellipse">
              <a:avLst/>
            </a:prstGeom>
            <a:noFill/>
            <a:ln w="5715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grpSp>
      <p:grpSp>
        <p:nvGrpSpPr>
          <p:cNvPr id="13" name="Hanging"/>
          <p:cNvGrpSpPr/>
          <p:nvPr/>
        </p:nvGrpSpPr>
        <p:grpSpPr>
          <a:xfrm>
            <a:off x="3967594" y="1266825"/>
            <a:ext cx="8065944" cy="5113077"/>
            <a:chOff x="3967594" y="1266825"/>
            <a:chExt cx="8065944" cy="5113077"/>
          </a:xfrm>
        </p:grpSpPr>
        <p:pic>
          <p:nvPicPr>
            <p:cNvPr id="12" name="Picture 11"/>
            <p:cNvPicPr>
              <a:picLocks noChangeAspect="1"/>
            </p:cNvPicPr>
            <p:nvPr/>
          </p:nvPicPr>
          <p:blipFill>
            <a:blip r:embed="rId5"/>
            <a:stretch>
              <a:fillRect/>
            </a:stretch>
          </p:blipFill>
          <p:spPr>
            <a:xfrm>
              <a:off x="3967594" y="1266825"/>
              <a:ext cx="8065944" cy="5113077"/>
            </a:xfrm>
            <a:prstGeom prst="rect">
              <a:avLst/>
            </a:prstGeom>
          </p:spPr>
        </p:pic>
        <p:sp>
          <p:nvSpPr>
            <p:cNvPr id="19" name="Oval 18"/>
            <p:cNvSpPr/>
            <p:nvPr/>
          </p:nvSpPr>
          <p:spPr>
            <a:xfrm>
              <a:off x="5292093" y="2464989"/>
              <a:ext cx="381341" cy="440917"/>
            </a:xfrm>
            <a:prstGeom prst="ellipse">
              <a:avLst/>
            </a:prstGeom>
            <a:noFill/>
            <a:ln w="5715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grpSp>
    </p:spTree>
    <p:extLst>
      <p:ext uri="{BB962C8B-B14F-4D97-AF65-F5344CB8AC3E}">
        <p14:creationId xmlns:p14="http://schemas.microsoft.com/office/powerpoint/2010/main" val="273255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Line Spacing</a:t>
            </a:r>
            <a:endParaRPr lang="en-US" sz="3200" dirty="0"/>
          </a:p>
        </p:txBody>
      </p:sp>
      <p:sp>
        <p:nvSpPr>
          <p:cNvPr id="4" name="Text Placeholder 3"/>
          <p:cNvSpPr>
            <a:spLocks noGrp="1"/>
          </p:cNvSpPr>
          <p:nvPr>
            <p:ph type="body" sz="half" idx="2"/>
          </p:nvPr>
        </p:nvSpPr>
        <p:spPr>
          <a:xfrm>
            <a:off x="1154955" y="3129280"/>
            <a:ext cx="3188445" cy="3490595"/>
          </a:xfrm>
        </p:spPr>
        <p:txBody>
          <a:bodyPr>
            <a:normAutofit/>
          </a:bodyPr>
          <a:lstStyle/>
          <a:p>
            <a:r>
              <a:rPr lang="en-US" sz="2400" b="1" dirty="0" smtClean="0"/>
              <a:t>The space </a:t>
            </a:r>
            <a:br>
              <a:rPr lang="en-US" sz="2400" b="1" dirty="0" smtClean="0"/>
            </a:br>
            <a:r>
              <a:rPr lang="en-US" sz="2400" b="1" dirty="0" smtClean="0"/>
              <a:t>between lines</a:t>
            </a:r>
          </a:p>
        </p:txBody>
      </p:sp>
      <p:pic>
        <p:nvPicPr>
          <p:cNvPr id="6" name="Content Placeholder 5"/>
          <p:cNvPicPr>
            <a:picLocks noGrp="1" noChangeAspect="1"/>
          </p:cNvPicPr>
          <p:nvPr>
            <p:ph idx="1"/>
          </p:nvPr>
        </p:nvPicPr>
        <p:blipFill>
          <a:blip r:embed="rId2"/>
          <a:stretch>
            <a:fillRect/>
          </a:stretch>
        </p:blipFill>
        <p:spPr>
          <a:xfrm>
            <a:off x="4739913" y="726315"/>
            <a:ext cx="6937058" cy="5893560"/>
          </a:xfrm>
          <a:prstGeom prst="rect">
            <a:avLst/>
          </a:prstGeom>
        </p:spPr>
      </p:pic>
      <p:sp>
        <p:nvSpPr>
          <p:cNvPr id="7" name="Oval 6"/>
          <p:cNvSpPr/>
          <p:nvPr/>
        </p:nvSpPr>
        <p:spPr>
          <a:xfrm>
            <a:off x="6227277" y="1122219"/>
            <a:ext cx="838542" cy="810491"/>
          </a:xfrm>
          <a:prstGeom prst="ellipse">
            <a:avLst/>
          </a:prstGeom>
          <a:noFill/>
          <a:ln w="5715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16390017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Background Color</a:t>
            </a:r>
            <a:endParaRPr lang="en-US" sz="3200" dirty="0"/>
          </a:p>
        </p:txBody>
      </p:sp>
      <p:sp>
        <p:nvSpPr>
          <p:cNvPr id="4" name="Text Placeholder 3"/>
          <p:cNvSpPr>
            <a:spLocks noGrp="1"/>
          </p:cNvSpPr>
          <p:nvPr>
            <p:ph type="body" sz="half" idx="2"/>
          </p:nvPr>
        </p:nvSpPr>
        <p:spPr>
          <a:xfrm>
            <a:off x="1154955" y="3129280"/>
            <a:ext cx="3466258" cy="3490595"/>
          </a:xfrm>
        </p:spPr>
        <p:txBody>
          <a:bodyPr>
            <a:normAutofit/>
          </a:bodyPr>
          <a:lstStyle/>
          <a:p>
            <a:r>
              <a:rPr lang="en-US" sz="2400" dirty="0" smtClean="0"/>
              <a:t>Please don’t go </a:t>
            </a:r>
            <a:br>
              <a:rPr lang="en-US" sz="2400" dirty="0" smtClean="0"/>
            </a:br>
            <a:r>
              <a:rPr lang="en-US" sz="2400" dirty="0" smtClean="0"/>
              <a:t>crazy with this!</a:t>
            </a:r>
          </a:p>
        </p:txBody>
      </p:sp>
      <p:pic>
        <p:nvPicPr>
          <p:cNvPr id="6" name="Content Placeholder 5"/>
          <p:cNvPicPr>
            <a:picLocks noGrp="1" noChangeAspect="1"/>
          </p:cNvPicPr>
          <p:nvPr>
            <p:ph idx="1"/>
          </p:nvPr>
        </p:nvPicPr>
        <p:blipFill>
          <a:blip r:embed="rId2"/>
          <a:stretch>
            <a:fillRect/>
          </a:stretch>
        </p:blipFill>
        <p:spPr>
          <a:xfrm>
            <a:off x="4556018" y="842344"/>
            <a:ext cx="7019456" cy="5841478"/>
          </a:xfrm>
          <a:prstGeom prst="rect">
            <a:avLst/>
          </a:prstGeom>
        </p:spPr>
      </p:pic>
      <p:sp>
        <p:nvSpPr>
          <p:cNvPr id="7" name="Oval 6"/>
          <p:cNvSpPr/>
          <p:nvPr/>
        </p:nvSpPr>
        <p:spPr>
          <a:xfrm>
            <a:off x="6507831" y="1423555"/>
            <a:ext cx="838542" cy="810491"/>
          </a:xfrm>
          <a:prstGeom prst="ellipse">
            <a:avLst/>
          </a:prstGeom>
          <a:noFill/>
          <a:ln w="5715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37665161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Review</a:t>
            </a:r>
            <a:endParaRPr lang="en-US" dirty="0"/>
          </a:p>
        </p:txBody>
      </p:sp>
      <p:sp>
        <p:nvSpPr>
          <p:cNvPr id="6" name="Content Placeholder 5"/>
          <p:cNvSpPr>
            <a:spLocks noGrp="1"/>
          </p:cNvSpPr>
          <p:nvPr>
            <p:ph idx="1"/>
          </p:nvPr>
        </p:nvSpPr>
        <p:spPr>
          <a:xfrm>
            <a:off x="1103312" y="1214438"/>
            <a:ext cx="10698163" cy="5019674"/>
          </a:xfrm>
        </p:spPr>
        <p:txBody>
          <a:bodyPr>
            <a:noAutofit/>
          </a:bodyPr>
          <a:lstStyle/>
          <a:p>
            <a:r>
              <a:rPr lang="en-US" sz="2800" dirty="0" smtClean="0"/>
              <a:t>What are </a:t>
            </a:r>
            <a:r>
              <a:rPr lang="en-US" sz="2800" dirty="0"/>
              <a:t>p</a:t>
            </a:r>
            <a:r>
              <a:rPr lang="en-US" sz="2800" dirty="0" smtClean="0"/>
              <a:t>age margins?</a:t>
            </a:r>
          </a:p>
          <a:p>
            <a:r>
              <a:rPr lang="en-US" sz="2800" dirty="0" smtClean="0"/>
              <a:t>What methods are available to change the margins?</a:t>
            </a:r>
          </a:p>
          <a:p>
            <a:r>
              <a:rPr lang="en-US" sz="2800" dirty="0" smtClean="0"/>
              <a:t>Can changing margins cause problems?</a:t>
            </a:r>
          </a:p>
          <a:p>
            <a:r>
              <a:rPr lang="en-US" sz="2800" dirty="0" smtClean="0"/>
              <a:t>What are situations where you may want to change page orientation?</a:t>
            </a:r>
          </a:p>
          <a:p>
            <a:r>
              <a:rPr lang="en-US" sz="2800" dirty="0" smtClean="0"/>
              <a:t>How many columns would you normally use if needed?</a:t>
            </a:r>
          </a:p>
          <a:p>
            <a:pPr algn="just"/>
            <a:r>
              <a:rPr lang="en-US" sz="2800" dirty="0" smtClean="0"/>
              <a:t>How is </a:t>
            </a:r>
            <a:r>
              <a:rPr lang="en-US" sz="2800" b="1" dirty="0" smtClean="0"/>
              <a:t>Justified</a:t>
            </a:r>
            <a:r>
              <a:rPr lang="en-US" sz="2800" dirty="0" smtClean="0"/>
              <a:t> alignment different from </a:t>
            </a:r>
            <a:r>
              <a:rPr lang="en-US" sz="2800" b="1" dirty="0" smtClean="0"/>
              <a:t>Left </a:t>
            </a:r>
            <a:r>
              <a:rPr lang="en-US" sz="2800" dirty="0" smtClean="0"/>
              <a:t>alignment?</a:t>
            </a:r>
          </a:p>
          <a:p>
            <a:pPr algn="just"/>
            <a:r>
              <a:rPr lang="en-US" sz="2800" dirty="0" smtClean="0"/>
              <a:t>What are the four different types of paragraph indention?</a:t>
            </a:r>
          </a:p>
          <a:p>
            <a:pPr algn="just"/>
            <a:r>
              <a:rPr lang="en-US" sz="2800" dirty="0" smtClean="0"/>
              <a:t>Can you choose custom background colors for text?</a:t>
            </a:r>
          </a:p>
          <a:p>
            <a:pPr algn="just"/>
            <a:endParaRPr lang="en-US" sz="2800" dirty="0" smtClean="0"/>
          </a:p>
          <a:p>
            <a:endParaRPr lang="en-US" sz="2800" dirty="0" smtClean="0"/>
          </a:p>
          <a:p>
            <a:endParaRPr lang="en-US" sz="2800" dirty="0"/>
          </a:p>
        </p:txBody>
      </p:sp>
    </p:spTree>
    <p:extLst>
      <p:ext uri="{BB962C8B-B14F-4D97-AF65-F5344CB8AC3E}">
        <p14:creationId xmlns:p14="http://schemas.microsoft.com/office/powerpoint/2010/main" val="377748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What do you hope to get out of this class?</a:t>
            </a:r>
            <a:endParaRPr lang="en-US" sz="4800" dirty="0"/>
          </a:p>
        </p:txBody>
      </p:sp>
      <p:sp>
        <p:nvSpPr>
          <p:cNvPr id="4" name="Text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469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What’s Next?</a:t>
            </a:r>
            <a:endParaRPr lang="en-US" dirty="0"/>
          </a:p>
        </p:txBody>
      </p:sp>
      <p:sp>
        <p:nvSpPr>
          <p:cNvPr id="5" name="Text Placeholder 4"/>
          <p:cNvSpPr>
            <a:spLocks noGrp="1"/>
          </p:cNvSpPr>
          <p:nvPr>
            <p:ph type="body" idx="1"/>
          </p:nvPr>
        </p:nvSpPr>
        <p:spPr/>
        <p:txBody>
          <a:bodyPr/>
          <a:lstStyle/>
          <a:p>
            <a:r>
              <a:rPr lang="en-US" cap="none" smtClean="0"/>
              <a:t>Text Formatting and Styles</a:t>
            </a:r>
            <a:endParaRPr lang="en-US" cap="none" dirty="0"/>
          </a:p>
        </p:txBody>
      </p:sp>
    </p:spTree>
    <p:extLst>
      <p:ext uri="{BB962C8B-B14F-4D97-AF65-F5344CB8AC3E}">
        <p14:creationId xmlns:p14="http://schemas.microsoft.com/office/powerpoint/2010/main" val="10125582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cap="none" dirty="0" smtClean="0"/>
              <a:t>Working With Microsoft </a:t>
            </a:r>
            <a:br>
              <a:rPr lang="en-US" cap="none" dirty="0" smtClean="0"/>
            </a:br>
            <a:r>
              <a:rPr lang="en-US" b="1" cap="none" dirty="0" smtClean="0"/>
              <a:t>Word</a:t>
            </a:r>
            <a:r>
              <a:rPr lang="en-US" cap="none" dirty="0" smtClean="0"/>
              <a:t> </a:t>
            </a:r>
            <a:r>
              <a:rPr lang="en-US" b="1" cap="none" dirty="0" smtClean="0"/>
              <a:t>2016</a:t>
            </a:r>
            <a:endParaRPr lang="en-US" b="1" cap="none" dirty="0"/>
          </a:p>
        </p:txBody>
      </p:sp>
      <p:sp>
        <p:nvSpPr>
          <p:cNvPr id="3" name="Subtitle 2"/>
          <p:cNvSpPr>
            <a:spLocks noGrp="1"/>
          </p:cNvSpPr>
          <p:nvPr>
            <p:ph type="subTitle" idx="1"/>
          </p:nvPr>
        </p:nvSpPr>
        <p:spPr/>
        <p:txBody>
          <a:bodyPr/>
          <a:lstStyle/>
          <a:p>
            <a:r>
              <a:rPr lang="en-US" dirty="0" smtClean="0"/>
              <a:t>Jack Castillo</a:t>
            </a:r>
          </a:p>
          <a:p>
            <a:r>
              <a:rPr lang="en-US" dirty="0" smtClean="0"/>
              <a:t>Keith Morgan								</a:t>
            </a:r>
            <a:r>
              <a:rPr lang="en-US" b="1" dirty="0" smtClean="0"/>
              <a:t>Lesson 3</a:t>
            </a:r>
            <a:endParaRPr lang="en-US"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2148" t="15629" r="19778" b="33408"/>
          <a:stretch/>
        </p:blipFill>
        <p:spPr>
          <a:xfrm>
            <a:off x="8400261" y="2865119"/>
            <a:ext cx="3160704" cy="2773681"/>
          </a:xfrm>
          <a:prstGeom prst="rect">
            <a:avLst/>
          </a:prstGeom>
        </p:spPr>
      </p:pic>
    </p:spTree>
    <p:extLst>
      <p:ext uri="{BB962C8B-B14F-4D97-AF65-F5344CB8AC3E}">
        <p14:creationId xmlns:p14="http://schemas.microsoft.com/office/powerpoint/2010/main" val="2729445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message from your teacher...</a:t>
            </a:r>
            <a:endParaRPr lang="en-US" dirty="0"/>
          </a:p>
        </p:txBody>
      </p:sp>
      <p:pic>
        <p:nvPicPr>
          <p:cNvPr id="6" name="Content Placeholder 5"/>
          <p:cNvPicPr>
            <a:picLocks noGrp="1" noChangeAspect="1"/>
          </p:cNvPicPr>
          <p:nvPr>
            <p:ph idx="1"/>
          </p:nvPr>
        </p:nvPicPr>
        <p:blipFill>
          <a:blip r:embed="rId2"/>
          <a:stretch>
            <a:fillRect/>
          </a:stretch>
        </p:blipFill>
        <p:spPr>
          <a:xfrm>
            <a:off x="2139279" y="1502940"/>
            <a:ext cx="6418385" cy="5018148"/>
          </a:xfrm>
          <a:prstGeom prst="roundRect">
            <a:avLst>
              <a:gd name="adj" fmla="val 16667"/>
            </a:avLst>
          </a:prstGeom>
          <a:ln>
            <a:noFill/>
          </a:ln>
          <a:effectLst>
            <a:outerShdw blurRad="50800" dist="38100" dir="2700000" algn="t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98273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Fonts</a:t>
            </a:r>
            <a:endParaRPr lang="en-US" sz="3200" dirty="0"/>
          </a:p>
        </p:txBody>
      </p:sp>
      <p:sp>
        <p:nvSpPr>
          <p:cNvPr id="4" name="Text Placeholder 3"/>
          <p:cNvSpPr>
            <a:spLocks noGrp="1"/>
          </p:cNvSpPr>
          <p:nvPr>
            <p:ph type="body" sz="half" idx="2"/>
          </p:nvPr>
        </p:nvSpPr>
        <p:spPr>
          <a:xfrm>
            <a:off x="1154953" y="3129280"/>
            <a:ext cx="3401064" cy="2895599"/>
          </a:xfrm>
        </p:spPr>
        <p:txBody>
          <a:bodyPr>
            <a:normAutofit/>
          </a:bodyPr>
          <a:lstStyle/>
          <a:p>
            <a:pPr marL="342900" indent="-342900">
              <a:buFont typeface="Arial" panose="020B0604020202020204" pitchFamily="34" charset="0"/>
              <a:buChar char="•"/>
            </a:pPr>
            <a:r>
              <a:rPr lang="en-US" sz="2400" dirty="0" smtClean="0"/>
              <a:t>Fonts</a:t>
            </a:r>
          </a:p>
          <a:p>
            <a:pPr marL="342900" indent="-342900">
              <a:buFont typeface="Arial" panose="020B0604020202020204" pitchFamily="34" charset="0"/>
              <a:buChar char="•"/>
            </a:pPr>
            <a:r>
              <a:rPr lang="en-US" sz="2400" dirty="0" smtClean="0"/>
              <a:t>Font Size</a:t>
            </a:r>
            <a:endParaRPr lang="en-US" sz="2400" dirty="0"/>
          </a:p>
        </p:txBody>
      </p:sp>
      <p:pic>
        <p:nvPicPr>
          <p:cNvPr id="3" name="Content Placeholder 2"/>
          <p:cNvPicPr>
            <a:picLocks noGrp="1" noChangeAspect="1"/>
          </p:cNvPicPr>
          <p:nvPr>
            <p:ph idx="1"/>
          </p:nvPr>
        </p:nvPicPr>
        <p:blipFill>
          <a:blip r:embed="rId2"/>
          <a:stretch>
            <a:fillRect/>
          </a:stretch>
        </p:blipFill>
        <p:spPr>
          <a:xfrm>
            <a:off x="3860440" y="1309255"/>
            <a:ext cx="7249643" cy="4715624"/>
          </a:xfrm>
          <a:prstGeom prst="rect">
            <a:avLst/>
          </a:prstGeom>
        </p:spPr>
      </p:pic>
    </p:spTree>
    <p:extLst>
      <p:ext uri="{BB962C8B-B14F-4D97-AF65-F5344CB8AC3E}">
        <p14:creationId xmlns:p14="http://schemas.microsoft.com/office/powerpoint/2010/main" val="3167764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Fonts</a:t>
            </a:r>
            <a:endParaRPr lang="en-US" sz="3200" dirty="0"/>
          </a:p>
        </p:txBody>
      </p:sp>
      <p:sp>
        <p:nvSpPr>
          <p:cNvPr id="3" name="Content Placeholder 2"/>
          <p:cNvSpPr>
            <a:spLocks noGrp="1"/>
          </p:cNvSpPr>
          <p:nvPr>
            <p:ph idx="1"/>
          </p:nvPr>
        </p:nvSpPr>
        <p:spPr>
          <a:xfrm>
            <a:off x="3670664" y="235131"/>
            <a:ext cx="8521336" cy="6139543"/>
          </a:xfrm>
        </p:spPr>
        <p:txBody>
          <a:bodyPr>
            <a:noAutofit/>
          </a:bodyPr>
          <a:lstStyle/>
          <a:p>
            <a:r>
              <a:rPr lang="en-US" sz="2500" b="1" dirty="0" smtClean="0">
                <a:latin typeface="Arial" panose="020B0604020202020204" pitchFamily="34" charset="0"/>
                <a:cs typeface="Arial" panose="020B0604020202020204" pitchFamily="34" charset="0"/>
              </a:rPr>
              <a:t>Arial</a:t>
            </a:r>
            <a:r>
              <a:rPr lang="en-US" sz="2500" dirty="0" smtClean="0">
                <a:latin typeface="Arial" panose="020B0604020202020204" pitchFamily="34" charset="0"/>
                <a:cs typeface="Arial" panose="020B0604020202020204" pitchFamily="34" charset="0"/>
              </a:rPr>
              <a:t> - It's </a:t>
            </a:r>
            <a:r>
              <a:rPr lang="en-US" sz="2500" dirty="0">
                <a:latin typeface="Arial" panose="020B0604020202020204" pitchFamily="34" charset="0"/>
                <a:cs typeface="Arial" panose="020B0604020202020204" pitchFamily="34" charset="0"/>
              </a:rPr>
              <a:t>important to know this because paragraphs have a lot to do with formatting. </a:t>
            </a:r>
            <a:r>
              <a:rPr lang="en-US" sz="2500" dirty="0" smtClean="0">
                <a:latin typeface="Arial" panose="020B0604020202020204" pitchFamily="34" charset="0"/>
                <a:cs typeface="Arial" panose="020B0604020202020204" pitchFamily="34" charset="0"/>
              </a:rPr>
              <a:t>Your changes </a:t>
            </a:r>
            <a:r>
              <a:rPr lang="en-US" sz="2500" dirty="0">
                <a:latin typeface="Arial" panose="020B0604020202020204" pitchFamily="34" charset="0"/>
                <a:cs typeface="Arial" panose="020B0604020202020204" pitchFamily="34" charset="0"/>
              </a:rPr>
              <a:t>affect everything in the paragraph where the cursor is located</a:t>
            </a:r>
            <a:r>
              <a:rPr lang="en-US" sz="2500" dirty="0" smtClean="0">
                <a:latin typeface="Arial" panose="020B0604020202020204" pitchFamily="34" charset="0"/>
                <a:cs typeface="Arial" panose="020B0604020202020204" pitchFamily="34" charset="0"/>
              </a:rPr>
              <a:t>.</a:t>
            </a:r>
          </a:p>
          <a:p>
            <a:r>
              <a:rPr lang="en-US" sz="2500" b="1" dirty="0" smtClean="0">
                <a:latin typeface="Calibri" panose="020F0502020204030204" pitchFamily="34" charset="0"/>
                <a:cs typeface="Calibri" panose="020F0502020204030204" pitchFamily="34" charset="0"/>
              </a:rPr>
              <a:t>Calibri</a:t>
            </a:r>
            <a:r>
              <a:rPr lang="en-US" sz="2500" dirty="0" smtClean="0">
                <a:latin typeface="Calibri" panose="020F0502020204030204" pitchFamily="34" charset="0"/>
                <a:cs typeface="Calibri" panose="020F0502020204030204" pitchFamily="34" charset="0"/>
              </a:rPr>
              <a:t> - It's </a:t>
            </a:r>
            <a:r>
              <a:rPr lang="en-US" sz="2500" dirty="0">
                <a:latin typeface="Calibri" panose="020F0502020204030204" pitchFamily="34" charset="0"/>
                <a:cs typeface="Calibri" panose="020F0502020204030204" pitchFamily="34" charset="0"/>
              </a:rPr>
              <a:t>important to know this because paragraphs have a lot to do with formatting. </a:t>
            </a:r>
            <a:r>
              <a:rPr lang="en-US" sz="2500" dirty="0" smtClean="0">
                <a:latin typeface="Calibri" panose="020F0502020204030204" pitchFamily="34" charset="0"/>
                <a:cs typeface="Calibri" panose="020F0502020204030204" pitchFamily="34" charset="0"/>
              </a:rPr>
              <a:t>Your </a:t>
            </a:r>
            <a:r>
              <a:rPr lang="en-US" sz="2500" dirty="0">
                <a:latin typeface="Calibri" panose="020F0502020204030204" pitchFamily="34" charset="0"/>
                <a:cs typeface="Calibri" panose="020F0502020204030204" pitchFamily="34" charset="0"/>
              </a:rPr>
              <a:t>changes affect everything in the paragraph where the cursor is located</a:t>
            </a:r>
            <a:r>
              <a:rPr lang="en-US" sz="2500" dirty="0" smtClean="0">
                <a:latin typeface="Calibri" panose="020F0502020204030204" pitchFamily="34" charset="0"/>
                <a:cs typeface="Calibri" panose="020F0502020204030204" pitchFamily="34" charset="0"/>
              </a:rPr>
              <a:t>.</a:t>
            </a:r>
          </a:p>
          <a:p>
            <a:r>
              <a:rPr lang="en-US" sz="2500" b="1" dirty="0">
                <a:latin typeface="Tahoma" panose="020B0604030504040204" pitchFamily="34" charset="0"/>
                <a:ea typeface="Tahoma" panose="020B0604030504040204" pitchFamily="34" charset="0"/>
                <a:cs typeface="Tahoma" panose="020B0604030504040204" pitchFamily="34" charset="0"/>
              </a:rPr>
              <a:t>Tahoma</a:t>
            </a:r>
            <a:r>
              <a:rPr lang="en-US" sz="2500" dirty="0">
                <a:latin typeface="Tahoma" panose="020B0604030504040204" pitchFamily="34" charset="0"/>
                <a:ea typeface="Tahoma" panose="020B0604030504040204" pitchFamily="34" charset="0"/>
                <a:cs typeface="Tahoma" panose="020B0604030504040204" pitchFamily="34" charset="0"/>
              </a:rPr>
              <a:t> - It's important to know this because paragraphs have a lot to do with formatting. Your changes affect everything in the paragraph where the cursor is located</a:t>
            </a:r>
            <a:r>
              <a:rPr lang="en-US" sz="2500" dirty="0" smtClean="0">
                <a:latin typeface="Tahoma" panose="020B0604030504040204" pitchFamily="34" charset="0"/>
                <a:ea typeface="Tahoma" panose="020B0604030504040204" pitchFamily="34" charset="0"/>
                <a:cs typeface="Tahoma" panose="020B0604030504040204" pitchFamily="34" charset="0"/>
              </a:rPr>
              <a:t>.</a:t>
            </a:r>
            <a:endParaRPr lang="en-US" sz="2500" dirty="0">
              <a:latin typeface="Calibri" panose="020F0502020204030204" pitchFamily="34" charset="0"/>
              <a:cs typeface="Calibri" panose="020F0502020204030204" pitchFamily="34" charset="0"/>
            </a:endParaRPr>
          </a:p>
          <a:p>
            <a:r>
              <a:rPr lang="en-US" sz="2500" b="1" dirty="0" smtClean="0">
                <a:latin typeface="Cambria" panose="02040503050406030204" pitchFamily="18" charset="0"/>
                <a:ea typeface="Cambria" panose="02040503050406030204" pitchFamily="18" charset="0"/>
                <a:cs typeface="Arial" panose="020B0604020202020204" pitchFamily="34" charset="0"/>
              </a:rPr>
              <a:t>Cambria</a:t>
            </a:r>
            <a:r>
              <a:rPr lang="en-US" sz="2500" dirty="0" smtClean="0">
                <a:latin typeface="Cambria" panose="02040503050406030204" pitchFamily="18" charset="0"/>
                <a:ea typeface="Cambria" panose="02040503050406030204" pitchFamily="18" charset="0"/>
                <a:cs typeface="Arial" panose="020B0604020202020204" pitchFamily="34" charset="0"/>
              </a:rPr>
              <a:t> - It's </a:t>
            </a:r>
            <a:r>
              <a:rPr lang="en-US" sz="2500" dirty="0">
                <a:latin typeface="Cambria" panose="02040503050406030204" pitchFamily="18" charset="0"/>
                <a:ea typeface="Cambria" panose="02040503050406030204" pitchFamily="18" charset="0"/>
                <a:cs typeface="Arial" panose="020B0604020202020204" pitchFamily="34" charset="0"/>
              </a:rPr>
              <a:t>important to know this because paragraphs have a lot to do with formatting</a:t>
            </a:r>
            <a:r>
              <a:rPr lang="en-US" sz="2500" dirty="0" smtClean="0">
                <a:latin typeface="Cambria" panose="02040503050406030204" pitchFamily="18" charset="0"/>
                <a:ea typeface="Cambria" panose="02040503050406030204" pitchFamily="18" charset="0"/>
                <a:cs typeface="Arial" panose="020B0604020202020204" pitchFamily="34" charset="0"/>
              </a:rPr>
              <a:t>. Your </a:t>
            </a:r>
            <a:r>
              <a:rPr lang="en-US" sz="2500" dirty="0">
                <a:latin typeface="Cambria" panose="02040503050406030204" pitchFamily="18" charset="0"/>
                <a:ea typeface="Cambria" panose="02040503050406030204" pitchFamily="18" charset="0"/>
                <a:cs typeface="Arial" panose="020B0604020202020204" pitchFamily="34" charset="0"/>
              </a:rPr>
              <a:t>changes affect everything in the paragraph where the cursor is located</a:t>
            </a:r>
            <a:r>
              <a:rPr lang="en-US" sz="2500" dirty="0" smtClean="0">
                <a:latin typeface="Cambria" panose="02040503050406030204" pitchFamily="18" charset="0"/>
                <a:ea typeface="Cambria" panose="02040503050406030204" pitchFamily="18" charset="0"/>
                <a:cs typeface="Arial" panose="020B0604020202020204" pitchFamily="34" charset="0"/>
              </a:rPr>
              <a:t>.</a:t>
            </a:r>
            <a:endParaRPr lang="en-US" sz="2500" dirty="0">
              <a:latin typeface="Cambria" panose="02040503050406030204" pitchFamily="18" charset="0"/>
              <a:ea typeface="Cambria" panose="02040503050406030204" pitchFamily="18" charset="0"/>
              <a:cs typeface="Arial" panose="020B0604020202020204" pitchFamily="34" charset="0"/>
            </a:endParaRPr>
          </a:p>
        </p:txBody>
      </p:sp>
      <p:sp>
        <p:nvSpPr>
          <p:cNvPr id="4" name="Text Placeholder 3"/>
          <p:cNvSpPr>
            <a:spLocks noGrp="1"/>
          </p:cNvSpPr>
          <p:nvPr>
            <p:ph type="body" sz="half" idx="2"/>
          </p:nvPr>
        </p:nvSpPr>
        <p:spPr/>
        <p:txBody>
          <a:bodyPr>
            <a:normAutofit lnSpcReduction="10000"/>
          </a:bodyPr>
          <a:lstStyle/>
          <a:p>
            <a:pPr marL="342900" indent="-342900">
              <a:buFont typeface="Arial" panose="020B0604020202020204" pitchFamily="34" charset="0"/>
              <a:buChar char="•"/>
            </a:pPr>
            <a:r>
              <a:rPr lang="en-US" sz="2400" dirty="0" smtClean="0"/>
              <a:t>Arial</a:t>
            </a:r>
            <a:endParaRPr lang="en-US" sz="2400" b="1" dirty="0" smtClean="0"/>
          </a:p>
          <a:p>
            <a:pPr marL="342900" indent="-342900">
              <a:buFont typeface="Arial" panose="020B0604020202020204" pitchFamily="34" charset="0"/>
              <a:buChar char="•"/>
            </a:pPr>
            <a:r>
              <a:rPr lang="en-US" sz="2400" dirty="0" smtClean="0"/>
              <a:t>Calibri</a:t>
            </a:r>
          </a:p>
          <a:p>
            <a:pPr marL="342900" indent="-342900">
              <a:buFont typeface="Arial" panose="020B0604020202020204" pitchFamily="34" charset="0"/>
              <a:buChar char="•"/>
            </a:pPr>
            <a:r>
              <a:rPr lang="en-US" sz="2400" dirty="0" smtClean="0"/>
              <a:t>Cambria</a:t>
            </a:r>
          </a:p>
          <a:p>
            <a:pPr marL="342900" indent="-342900">
              <a:buFont typeface="Arial" panose="020B0604020202020204" pitchFamily="34" charset="0"/>
              <a:buChar char="•"/>
            </a:pPr>
            <a:r>
              <a:rPr lang="en-US" sz="2400" dirty="0" smtClean="0"/>
              <a:t>Tahoma</a:t>
            </a:r>
          </a:p>
          <a:p>
            <a:pPr marL="342900" indent="-342900">
              <a:buFont typeface="Arial" panose="020B0604020202020204" pitchFamily="34" charset="0"/>
              <a:buChar char="•"/>
            </a:pPr>
            <a:endParaRPr lang="en-US" sz="2400" dirty="0"/>
          </a:p>
          <a:p>
            <a:r>
              <a:rPr lang="en-US" sz="2400" dirty="0">
                <a:latin typeface="Times New Roman" panose="02020603050405020304" pitchFamily="18" charset="0"/>
                <a:cs typeface="Times New Roman" panose="02020603050405020304" pitchFamily="18" charset="0"/>
              </a:rPr>
              <a:t>Serif </a:t>
            </a:r>
            <a:r>
              <a:rPr lang="en-US" sz="1800" dirty="0">
                <a:latin typeface="Arial" panose="020B0604020202020204" pitchFamily="34" charset="0"/>
                <a:cs typeface="Arial" panose="020B0604020202020204" pitchFamily="34" charset="0"/>
              </a:rPr>
              <a:t>vs</a:t>
            </a:r>
            <a:r>
              <a:rPr lang="en-US" sz="2400" dirty="0">
                <a:latin typeface="Times New Roman" panose="02020603050405020304" pitchFamily="18" charset="0"/>
                <a:cs typeface="Times New Roman" panose="02020603050405020304" pitchFamily="18" charset="0"/>
              </a:rPr>
              <a:t> </a:t>
            </a:r>
            <a:r>
              <a:rPr lang="en-US" sz="2400" dirty="0">
                <a:cs typeface="Times New Roman" panose="02020603050405020304" pitchFamily="18" charset="0"/>
              </a:rPr>
              <a:t>Sans Serif</a:t>
            </a:r>
          </a:p>
          <a:p>
            <a:endParaRPr lang="en-US" sz="2400" dirty="0" smtClean="0"/>
          </a:p>
          <a:p>
            <a:pPr marL="342900" indent="-342900">
              <a:buFont typeface="Arial" panose="020B0604020202020204" pitchFamily="34" charset="0"/>
              <a:buChar char="•"/>
            </a:pPr>
            <a:endParaRPr lang="en-US" sz="2400" dirty="0"/>
          </a:p>
        </p:txBody>
      </p:sp>
      <p:sp>
        <p:nvSpPr>
          <p:cNvPr id="7" name="TextBox 6"/>
          <p:cNvSpPr txBox="1"/>
          <p:nvPr/>
        </p:nvSpPr>
        <p:spPr>
          <a:xfrm>
            <a:off x="3769068" y="6148027"/>
            <a:ext cx="8168231" cy="584775"/>
          </a:xfrm>
          <a:prstGeom prst="rect">
            <a:avLst/>
          </a:prstGeom>
          <a:noFill/>
        </p:spPr>
        <p:txBody>
          <a:bodyPr wrap="square" rtlCol="0">
            <a:spAutoFit/>
          </a:bodyPr>
          <a:lstStyle/>
          <a:p>
            <a:r>
              <a:rPr lang="en-US" sz="2800" b="1" dirty="0" smtClean="0">
                <a:solidFill>
                  <a:schemeClr val="bg2">
                    <a:lumMod val="60000"/>
                    <a:lumOff val="40000"/>
                  </a:schemeClr>
                </a:solidFill>
                <a:latin typeface="+mj-lt"/>
              </a:rPr>
              <a:t>Friends don’t let friends use </a:t>
            </a:r>
            <a:r>
              <a:rPr lang="en-US" sz="3200" dirty="0" smtClean="0">
                <a:solidFill>
                  <a:schemeClr val="bg2">
                    <a:lumMod val="60000"/>
                    <a:lumOff val="40000"/>
                  </a:schemeClr>
                </a:solidFill>
                <a:latin typeface="Times New Roman" panose="02020603050405020304" pitchFamily="18" charset="0"/>
                <a:cs typeface="Times New Roman" panose="02020603050405020304" pitchFamily="18" charset="0"/>
              </a:rPr>
              <a:t>Times New Roman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2315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Fonts</a:t>
            </a:r>
            <a:endParaRPr lang="en-US" sz="3200" dirty="0"/>
          </a:p>
        </p:txBody>
      </p:sp>
      <p:sp>
        <p:nvSpPr>
          <p:cNvPr id="4" name="Text Placeholder 3"/>
          <p:cNvSpPr>
            <a:spLocks noGrp="1"/>
          </p:cNvSpPr>
          <p:nvPr>
            <p:ph type="body" sz="half" idx="2"/>
          </p:nvPr>
        </p:nvSpPr>
        <p:spPr>
          <a:xfrm>
            <a:off x="1154952" y="3129280"/>
            <a:ext cx="3728547" cy="2895599"/>
          </a:xfrm>
        </p:spPr>
        <p:txBody>
          <a:bodyPr>
            <a:normAutofit/>
          </a:bodyPr>
          <a:lstStyle/>
          <a:p>
            <a:pPr marL="342900" indent="-342900">
              <a:buFont typeface="Arial" panose="020B0604020202020204" pitchFamily="34" charset="0"/>
              <a:buChar char="•"/>
            </a:pPr>
            <a:endParaRPr lang="en-US" sz="2400" dirty="0"/>
          </a:p>
        </p:txBody>
      </p:sp>
      <p:pic>
        <p:nvPicPr>
          <p:cNvPr id="15" name="Content Placeholder 14"/>
          <p:cNvPicPr>
            <a:picLocks noGrp="1" noChangeAspect="1"/>
          </p:cNvPicPr>
          <p:nvPr>
            <p:ph idx="1"/>
          </p:nvPr>
        </p:nvPicPr>
        <p:blipFill>
          <a:blip r:embed="rId2"/>
          <a:stretch>
            <a:fillRect/>
          </a:stretch>
        </p:blipFill>
        <p:spPr>
          <a:xfrm>
            <a:off x="5076657" y="1245577"/>
            <a:ext cx="6335339" cy="5194751"/>
          </a:xfrm>
          <a:prstGeom prst="rect">
            <a:avLst/>
          </a:prstGeom>
        </p:spPr>
      </p:pic>
      <p:sp>
        <p:nvSpPr>
          <p:cNvPr id="13" name="Oval 12"/>
          <p:cNvSpPr/>
          <p:nvPr/>
        </p:nvSpPr>
        <p:spPr>
          <a:xfrm>
            <a:off x="5774643" y="1868994"/>
            <a:ext cx="1355380" cy="552659"/>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6" name="Oval 15"/>
          <p:cNvSpPr/>
          <p:nvPr/>
        </p:nvSpPr>
        <p:spPr>
          <a:xfrm>
            <a:off x="6581898" y="4541911"/>
            <a:ext cx="1355380" cy="552659"/>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2881193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Font Size</a:t>
            </a:r>
            <a:endParaRPr lang="en-US" sz="3200" dirty="0"/>
          </a:p>
        </p:txBody>
      </p:sp>
      <p:sp>
        <p:nvSpPr>
          <p:cNvPr id="4" name="Text Placeholder 3"/>
          <p:cNvSpPr>
            <a:spLocks noGrp="1"/>
          </p:cNvSpPr>
          <p:nvPr>
            <p:ph type="body" sz="half" idx="2"/>
          </p:nvPr>
        </p:nvSpPr>
        <p:spPr>
          <a:xfrm>
            <a:off x="1154952" y="3129280"/>
            <a:ext cx="3728547" cy="2895599"/>
          </a:xfrm>
        </p:spPr>
        <p:txBody>
          <a:bodyPr>
            <a:normAutofit/>
          </a:bodyPr>
          <a:lstStyle/>
          <a:p>
            <a:r>
              <a:rPr lang="en-US" sz="2400" dirty="0" smtClean="0"/>
              <a:t>No smaller than 11pt</a:t>
            </a:r>
          </a:p>
          <a:p>
            <a:pPr marL="342900" indent="-342900">
              <a:buFont typeface="Arial" panose="020B0604020202020204" pitchFamily="34" charset="0"/>
              <a:buChar char="•"/>
            </a:pPr>
            <a:endParaRPr lang="en-US" sz="2400" dirty="0"/>
          </a:p>
        </p:txBody>
      </p:sp>
      <p:pic>
        <p:nvPicPr>
          <p:cNvPr id="15" name="Content Placeholder 14"/>
          <p:cNvPicPr>
            <a:picLocks noGrp="1" noChangeAspect="1"/>
          </p:cNvPicPr>
          <p:nvPr>
            <p:ph idx="1"/>
          </p:nvPr>
        </p:nvPicPr>
        <p:blipFill>
          <a:blip r:embed="rId2"/>
          <a:stretch>
            <a:fillRect/>
          </a:stretch>
        </p:blipFill>
        <p:spPr>
          <a:xfrm>
            <a:off x="5076657" y="1245577"/>
            <a:ext cx="6335339" cy="5194751"/>
          </a:xfrm>
          <a:prstGeom prst="rect">
            <a:avLst/>
          </a:prstGeom>
        </p:spPr>
      </p:pic>
      <p:sp>
        <p:nvSpPr>
          <p:cNvPr id="13" name="Oval 12"/>
          <p:cNvSpPr/>
          <p:nvPr/>
        </p:nvSpPr>
        <p:spPr>
          <a:xfrm>
            <a:off x="6750589" y="1868994"/>
            <a:ext cx="1355380" cy="552659"/>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6" name="Oval 15"/>
          <p:cNvSpPr/>
          <p:nvPr/>
        </p:nvSpPr>
        <p:spPr>
          <a:xfrm>
            <a:off x="7566636" y="4514644"/>
            <a:ext cx="1355380" cy="552659"/>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2187864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Text Formatting</a:t>
            </a:r>
            <a:endParaRPr lang="en-US" sz="3200" dirty="0"/>
          </a:p>
        </p:txBody>
      </p:sp>
      <p:sp>
        <p:nvSpPr>
          <p:cNvPr id="4" name="Text Placeholder 3"/>
          <p:cNvSpPr>
            <a:spLocks noGrp="1"/>
          </p:cNvSpPr>
          <p:nvPr>
            <p:ph type="body" sz="half" idx="2"/>
          </p:nvPr>
        </p:nvSpPr>
        <p:spPr>
          <a:xfrm>
            <a:off x="1154953" y="3129280"/>
            <a:ext cx="3401064" cy="2895599"/>
          </a:xfrm>
        </p:spPr>
        <p:txBody>
          <a:bodyPr>
            <a:normAutofit/>
          </a:bodyPr>
          <a:lstStyle/>
          <a:p>
            <a:pPr marL="342900" indent="-342900">
              <a:buFont typeface="Arial" panose="020B0604020202020204" pitchFamily="34" charset="0"/>
              <a:buChar char="•"/>
            </a:pPr>
            <a:r>
              <a:rPr lang="en-US" sz="2400" b="1" dirty="0" smtClean="0"/>
              <a:t>Bold</a:t>
            </a:r>
            <a:r>
              <a:rPr lang="en-US" sz="2400" dirty="0" smtClean="0"/>
              <a:t>			</a:t>
            </a:r>
            <a:r>
              <a:rPr lang="en-US" sz="1800" dirty="0" smtClean="0"/>
              <a:t>Ctrl + B</a:t>
            </a:r>
            <a:endParaRPr lang="en-US" sz="2400" dirty="0" smtClean="0"/>
          </a:p>
          <a:p>
            <a:pPr marL="342900" indent="-342900">
              <a:buFont typeface="Arial" panose="020B0604020202020204" pitchFamily="34" charset="0"/>
              <a:buChar char="•"/>
            </a:pPr>
            <a:r>
              <a:rPr lang="en-US" sz="2400" i="1" dirty="0" smtClean="0"/>
              <a:t>Italics</a:t>
            </a:r>
            <a:r>
              <a:rPr lang="en-US" sz="2400" dirty="0" smtClean="0"/>
              <a:t>			</a:t>
            </a:r>
            <a:r>
              <a:rPr lang="en-US" sz="1800" dirty="0" smtClean="0"/>
              <a:t>Ctrl + I</a:t>
            </a:r>
            <a:endParaRPr lang="en-US" sz="2400" dirty="0" smtClean="0"/>
          </a:p>
          <a:p>
            <a:pPr marL="342900" indent="-342900">
              <a:buFont typeface="Arial" panose="020B0604020202020204" pitchFamily="34" charset="0"/>
              <a:buChar char="•"/>
            </a:pPr>
            <a:r>
              <a:rPr lang="en-US" sz="2400" u="sng" dirty="0" smtClean="0"/>
              <a:t>Underline</a:t>
            </a:r>
            <a:r>
              <a:rPr lang="en-US" sz="2400" dirty="0" smtClean="0"/>
              <a:t>		</a:t>
            </a:r>
            <a:r>
              <a:rPr lang="en-US" sz="1800" dirty="0" smtClean="0"/>
              <a:t>Ctrl + U</a:t>
            </a:r>
            <a:endParaRPr lang="en-US" sz="2400" dirty="0" smtClean="0"/>
          </a:p>
          <a:p>
            <a:pPr marL="342900" indent="-342900">
              <a:buFont typeface="Arial" panose="020B0604020202020204" pitchFamily="34" charset="0"/>
              <a:buChar char="•"/>
            </a:pPr>
            <a:r>
              <a:rPr lang="en-US" sz="2400" dirty="0" smtClean="0"/>
              <a:t>S</a:t>
            </a:r>
            <a:r>
              <a:rPr lang="en-US" sz="2400" strike="sngStrike" dirty="0" smtClean="0"/>
              <a:t>trikethrough</a:t>
            </a:r>
          </a:p>
        </p:txBody>
      </p:sp>
      <p:sp>
        <p:nvSpPr>
          <p:cNvPr id="3" name="Content Placeholder 2"/>
          <p:cNvSpPr>
            <a:spLocks noGrp="1"/>
          </p:cNvSpPr>
          <p:nvPr>
            <p:ph idx="1"/>
          </p:nvPr>
        </p:nvSpPr>
        <p:spPr/>
        <p:txBody>
          <a:bodyPr/>
          <a:lstStyle/>
          <a:p>
            <a:endParaRPr lang="en-US" dirty="0"/>
          </a:p>
        </p:txBody>
      </p:sp>
      <p:pic>
        <p:nvPicPr>
          <p:cNvPr id="10" name="Content Placeholder 14"/>
          <p:cNvPicPr>
            <a:picLocks noChangeAspect="1"/>
          </p:cNvPicPr>
          <p:nvPr/>
        </p:nvPicPr>
        <p:blipFill>
          <a:blip r:embed="rId2"/>
          <a:stretch>
            <a:fillRect/>
          </a:stretch>
        </p:blipFill>
        <p:spPr>
          <a:xfrm>
            <a:off x="5076657" y="1245577"/>
            <a:ext cx="6335339" cy="5194751"/>
          </a:xfrm>
          <a:prstGeom prst="rect">
            <a:avLst/>
          </a:prstGeom>
        </p:spPr>
      </p:pic>
      <p:sp>
        <p:nvSpPr>
          <p:cNvPr id="12" name="Oval 11"/>
          <p:cNvSpPr/>
          <p:nvPr/>
        </p:nvSpPr>
        <p:spPr>
          <a:xfrm>
            <a:off x="5853773" y="2185517"/>
            <a:ext cx="1259204" cy="552659"/>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3" name="Oval 12"/>
          <p:cNvSpPr/>
          <p:nvPr/>
        </p:nvSpPr>
        <p:spPr>
          <a:xfrm>
            <a:off x="6669820" y="4831167"/>
            <a:ext cx="917942" cy="552659"/>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2380807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Text Formatting</a:t>
            </a:r>
            <a:endParaRPr lang="en-US" sz="3200" dirty="0"/>
          </a:p>
        </p:txBody>
      </p:sp>
      <p:sp>
        <p:nvSpPr>
          <p:cNvPr id="4" name="Text Placeholder 3"/>
          <p:cNvSpPr>
            <a:spLocks noGrp="1"/>
          </p:cNvSpPr>
          <p:nvPr>
            <p:ph type="body" sz="half" idx="2"/>
          </p:nvPr>
        </p:nvSpPr>
        <p:spPr>
          <a:xfrm>
            <a:off x="1154953" y="3129280"/>
            <a:ext cx="3401064" cy="2895599"/>
          </a:xfrm>
        </p:spPr>
        <p:txBody>
          <a:bodyPr>
            <a:normAutofit/>
          </a:bodyPr>
          <a:lstStyle/>
          <a:p>
            <a:pPr marL="342900" indent="-342900">
              <a:buFont typeface="Arial" panose="020B0604020202020204" pitchFamily="34" charset="0"/>
              <a:buChar char="•"/>
            </a:pPr>
            <a:r>
              <a:rPr lang="en-US" sz="2400" dirty="0" smtClean="0"/>
              <a:t>Text Color</a:t>
            </a:r>
          </a:p>
          <a:p>
            <a:pPr marL="342900" indent="-342900">
              <a:buFont typeface="Arial" panose="020B0604020202020204" pitchFamily="34" charset="0"/>
              <a:buChar char="•"/>
            </a:pPr>
            <a:r>
              <a:rPr lang="en-US" sz="2400" dirty="0" smtClean="0"/>
              <a:t>Highlight</a:t>
            </a:r>
          </a:p>
          <a:p>
            <a:pPr marL="342900" indent="-342900">
              <a:buFont typeface="Arial" panose="020B0604020202020204" pitchFamily="34" charset="0"/>
              <a:buChar char="•"/>
            </a:pPr>
            <a:r>
              <a:rPr lang="en-US" sz="2400" dirty="0" smtClean="0"/>
              <a:t>Text Effects</a:t>
            </a:r>
          </a:p>
          <a:p>
            <a:pPr marL="342900" indent="-342900">
              <a:buFont typeface="Arial" panose="020B0604020202020204" pitchFamily="34" charset="0"/>
              <a:buChar char="•"/>
            </a:pPr>
            <a:endParaRPr lang="en-US" sz="2400" dirty="0" smtClean="0"/>
          </a:p>
        </p:txBody>
      </p:sp>
      <p:sp>
        <p:nvSpPr>
          <p:cNvPr id="3" name="Content Placeholder 2"/>
          <p:cNvSpPr>
            <a:spLocks noGrp="1"/>
          </p:cNvSpPr>
          <p:nvPr>
            <p:ph idx="1"/>
          </p:nvPr>
        </p:nvSpPr>
        <p:spPr>
          <a:xfrm>
            <a:off x="4784616" y="912536"/>
            <a:ext cx="6345391" cy="5107264"/>
          </a:xfrm>
        </p:spPr>
        <p:txBody>
          <a:bodyPr/>
          <a:lstStyle/>
          <a:p>
            <a:endParaRPr lang="en-US" dirty="0"/>
          </a:p>
        </p:txBody>
      </p:sp>
      <p:pic>
        <p:nvPicPr>
          <p:cNvPr id="6" name="Picture 5"/>
          <p:cNvPicPr>
            <a:picLocks noChangeAspect="1"/>
          </p:cNvPicPr>
          <p:nvPr/>
        </p:nvPicPr>
        <p:blipFill>
          <a:blip r:embed="rId2"/>
          <a:stretch>
            <a:fillRect/>
          </a:stretch>
        </p:blipFill>
        <p:spPr>
          <a:xfrm>
            <a:off x="4818062" y="436439"/>
            <a:ext cx="6869962" cy="5583361"/>
          </a:xfrm>
          <a:prstGeom prst="rect">
            <a:avLst/>
          </a:prstGeom>
        </p:spPr>
      </p:pic>
      <p:pic>
        <p:nvPicPr>
          <p:cNvPr id="7" name="Picture 6"/>
          <p:cNvPicPr>
            <a:picLocks noChangeAspect="1"/>
          </p:cNvPicPr>
          <p:nvPr/>
        </p:nvPicPr>
        <p:blipFill>
          <a:blip r:embed="rId3"/>
          <a:stretch>
            <a:fillRect/>
          </a:stretch>
        </p:blipFill>
        <p:spPr>
          <a:xfrm>
            <a:off x="4818062" y="438221"/>
            <a:ext cx="6869962" cy="5573515"/>
          </a:xfrm>
          <a:prstGeom prst="rect">
            <a:avLst/>
          </a:prstGeom>
        </p:spPr>
      </p:pic>
      <p:pic>
        <p:nvPicPr>
          <p:cNvPr id="8" name="Picture 7"/>
          <p:cNvPicPr>
            <a:picLocks noChangeAspect="1"/>
          </p:cNvPicPr>
          <p:nvPr/>
        </p:nvPicPr>
        <p:blipFill>
          <a:blip r:embed="rId4"/>
          <a:stretch>
            <a:fillRect/>
          </a:stretch>
        </p:blipFill>
        <p:spPr>
          <a:xfrm>
            <a:off x="4818062" y="422857"/>
            <a:ext cx="6869962" cy="5658329"/>
          </a:xfrm>
          <a:prstGeom prst="rect">
            <a:avLst/>
          </a:prstGeom>
        </p:spPr>
      </p:pic>
    </p:spTree>
    <p:extLst>
      <p:ext uri="{BB962C8B-B14F-4D97-AF65-F5344CB8AC3E}">
        <p14:creationId xmlns:p14="http://schemas.microsoft.com/office/powerpoint/2010/main" val="2250942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Word Styles</a:t>
            </a:r>
            <a:endParaRPr lang="en-US" sz="3200" dirty="0"/>
          </a:p>
        </p:txBody>
      </p:sp>
      <p:sp>
        <p:nvSpPr>
          <p:cNvPr id="4" name="Text Placeholder 3"/>
          <p:cNvSpPr>
            <a:spLocks noGrp="1"/>
          </p:cNvSpPr>
          <p:nvPr>
            <p:ph type="body" sz="half" idx="2"/>
          </p:nvPr>
        </p:nvSpPr>
        <p:spPr>
          <a:xfrm>
            <a:off x="1154952" y="3129280"/>
            <a:ext cx="3336365" cy="2895599"/>
          </a:xfrm>
        </p:spPr>
        <p:txBody>
          <a:bodyPr>
            <a:normAutofit/>
          </a:bodyPr>
          <a:lstStyle/>
          <a:p>
            <a:pPr marL="342900" indent="-342900">
              <a:buFont typeface="Arial" panose="020B0604020202020204" pitchFamily="34" charset="0"/>
              <a:buChar char="•"/>
            </a:pPr>
            <a:r>
              <a:rPr lang="en-US" sz="2400" dirty="0" smtClean="0"/>
              <a:t>Pre-built styles from Microsoft</a:t>
            </a:r>
          </a:p>
          <a:p>
            <a:pPr marL="342900" indent="-342900">
              <a:buFont typeface="Arial" panose="020B0604020202020204" pitchFamily="34" charset="0"/>
              <a:buChar char="•"/>
            </a:pPr>
            <a:r>
              <a:rPr lang="en-US" sz="2400" dirty="0" smtClean="0"/>
              <a:t>Multiple themes to choose from</a:t>
            </a:r>
          </a:p>
        </p:txBody>
      </p:sp>
      <p:sp>
        <p:nvSpPr>
          <p:cNvPr id="11" name="Content Placeholder 10"/>
          <p:cNvSpPr>
            <a:spLocks noGrp="1"/>
          </p:cNvSpPr>
          <p:nvPr>
            <p:ph idx="1"/>
          </p:nvPr>
        </p:nvSpPr>
        <p:spPr/>
        <p:txBody>
          <a:bodyPr/>
          <a:lstStyle/>
          <a:p>
            <a:endParaRPr lang="en-US" dirty="0"/>
          </a:p>
        </p:txBody>
      </p:sp>
      <p:pic>
        <p:nvPicPr>
          <p:cNvPr id="3" name="Picture 2"/>
          <p:cNvPicPr>
            <a:picLocks noChangeAspect="1"/>
          </p:cNvPicPr>
          <p:nvPr/>
        </p:nvPicPr>
        <p:blipFill rotWithShape="1">
          <a:blip r:embed="rId2"/>
          <a:srcRect l="10906"/>
          <a:stretch/>
        </p:blipFill>
        <p:spPr>
          <a:xfrm>
            <a:off x="5314384" y="461728"/>
            <a:ext cx="6818420" cy="3967048"/>
          </a:xfrm>
          <a:prstGeom prst="rect">
            <a:avLst/>
          </a:prstGeom>
        </p:spPr>
      </p:pic>
      <p:sp>
        <p:nvSpPr>
          <p:cNvPr id="9" name="Oval 8"/>
          <p:cNvSpPr/>
          <p:nvPr/>
        </p:nvSpPr>
        <p:spPr>
          <a:xfrm>
            <a:off x="11196737" y="926536"/>
            <a:ext cx="916800" cy="657820"/>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pic>
        <p:nvPicPr>
          <p:cNvPr id="5" name="Picture 4"/>
          <p:cNvPicPr>
            <a:picLocks noChangeAspect="1"/>
          </p:cNvPicPr>
          <p:nvPr/>
        </p:nvPicPr>
        <p:blipFill>
          <a:blip r:embed="rId3"/>
          <a:stretch>
            <a:fillRect/>
          </a:stretch>
        </p:blipFill>
        <p:spPr>
          <a:xfrm>
            <a:off x="6310348" y="4208620"/>
            <a:ext cx="5232820" cy="2454995"/>
          </a:xfrm>
          <a:prstGeom prst="rect">
            <a:avLst/>
          </a:prstGeom>
        </p:spPr>
      </p:pic>
      <p:sp>
        <p:nvSpPr>
          <p:cNvPr id="8" name="Oval 7"/>
          <p:cNvSpPr/>
          <p:nvPr/>
        </p:nvSpPr>
        <p:spPr>
          <a:xfrm>
            <a:off x="7645648" y="4360585"/>
            <a:ext cx="595484" cy="432987"/>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0" name="Oval 9"/>
          <p:cNvSpPr/>
          <p:nvPr/>
        </p:nvSpPr>
        <p:spPr>
          <a:xfrm>
            <a:off x="6166490" y="4548937"/>
            <a:ext cx="679196" cy="594563"/>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472627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r="17150"/>
          <a:stretch/>
        </p:blipFill>
        <p:spPr>
          <a:xfrm>
            <a:off x="4765913" y="90533"/>
            <a:ext cx="7148447" cy="6694373"/>
          </a:xfrm>
          <a:prstGeom prst="rect">
            <a:avLst/>
          </a:prstGeom>
          <a:effectLst>
            <a:outerShdw blurRad="50800" dist="38100" dir="2700000" algn="tl" rotWithShape="0">
              <a:prstClr val="black">
                <a:alpha val="40000"/>
              </a:prstClr>
            </a:outerShdw>
          </a:effectLst>
        </p:spPr>
      </p:pic>
      <p:sp>
        <p:nvSpPr>
          <p:cNvPr id="4" name="Title 3"/>
          <p:cNvSpPr>
            <a:spLocks noGrp="1"/>
          </p:cNvSpPr>
          <p:nvPr>
            <p:ph type="title"/>
          </p:nvPr>
        </p:nvSpPr>
        <p:spPr/>
        <p:txBody>
          <a:bodyPr/>
          <a:lstStyle/>
          <a:p>
            <a:r>
              <a:rPr lang="en-US" sz="3200" dirty="0" smtClean="0"/>
              <a:t>The </a:t>
            </a:r>
            <a:r>
              <a:rPr lang="en-US" sz="3200" b="1" dirty="0" smtClean="0"/>
              <a:t>Word </a:t>
            </a:r>
            <a:r>
              <a:rPr lang="en-US" sz="3200" dirty="0" smtClean="0"/>
              <a:t>Screen</a:t>
            </a:r>
            <a:endParaRPr lang="en-US" sz="3200" b="1" dirty="0"/>
          </a:p>
        </p:txBody>
      </p:sp>
      <p:sp>
        <p:nvSpPr>
          <p:cNvPr id="6" name="Text Placeholder 5"/>
          <p:cNvSpPr>
            <a:spLocks noGrp="1"/>
          </p:cNvSpPr>
          <p:nvPr>
            <p:ph type="body" sz="half" idx="2"/>
          </p:nvPr>
        </p:nvSpPr>
        <p:spPr>
          <a:xfrm>
            <a:off x="349777" y="3129280"/>
            <a:ext cx="4206240" cy="2895599"/>
          </a:xfrm>
        </p:spPr>
        <p:txBody>
          <a:bodyPr>
            <a:noAutofit/>
          </a:bodyPr>
          <a:lstStyle/>
          <a:p>
            <a:pPr algn="r"/>
            <a:r>
              <a:rPr lang="en-US" sz="2400" dirty="0" smtClean="0"/>
              <a:t>Ribbon</a:t>
            </a:r>
          </a:p>
          <a:p>
            <a:pPr algn="r"/>
            <a:r>
              <a:rPr lang="en-US" sz="2400" dirty="0" smtClean="0"/>
              <a:t>Fonts</a:t>
            </a:r>
          </a:p>
          <a:p>
            <a:pPr algn="r"/>
            <a:r>
              <a:rPr lang="en-US" sz="2400" dirty="0" smtClean="0"/>
              <a:t>Paragraph Formatting</a:t>
            </a:r>
          </a:p>
          <a:p>
            <a:pPr algn="r"/>
            <a:r>
              <a:rPr lang="en-US" sz="2400" dirty="0" smtClean="0"/>
              <a:t>Styles</a:t>
            </a:r>
          </a:p>
          <a:p>
            <a:pPr algn="r"/>
            <a:r>
              <a:rPr lang="en-US" sz="2400" dirty="0"/>
              <a:t>Document Area</a:t>
            </a:r>
          </a:p>
          <a:p>
            <a:pPr algn="r"/>
            <a:r>
              <a:rPr lang="en-US" sz="2400" dirty="0" smtClean="0"/>
              <a:t>Ruler</a:t>
            </a:r>
          </a:p>
          <a:p>
            <a:pPr algn="r"/>
            <a:r>
              <a:rPr lang="en-US" sz="2400" dirty="0" smtClean="0"/>
              <a:t>Page and Word Count</a:t>
            </a:r>
          </a:p>
          <a:p>
            <a:pPr algn="r"/>
            <a:endParaRPr lang="en-US" sz="2400" dirty="0" smtClean="0"/>
          </a:p>
        </p:txBody>
      </p:sp>
      <p:cxnSp>
        <p:nvCxnSpPr>
          <p:cNvPr id="13" name="Straight Arrow Connector 12"/>
          <p:cNvCxnSpPr/>
          <p:nvPr/>
        </p:nvCxnSpPr>
        <p:spPr>
          <a:xfrm flipV="1">
            <a:off x="4556017" y="491822"/>
            <a:ext cx="559191" cy="28529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4556016" y="852929"/>
            <a:ext cx="1371590" cy="30544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556015" y="1068237"/>
            <a:ext cx="3435506" cy="33374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556014" y="1153879"/>
            <a:ext cx="5674402" cy="37094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556014" y="4926420"/>
            <a:ext cx="1578781" cy="43132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556018" y="5827073"/>
            <a:ext cx="274944" cy="116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556017" y="6313721"/>
            <a:ext cx="414335" cy="3043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01303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297542" y="1447800"/>
            <a:ext cx="7796724" cy="3911851"/>
          </a:xfrm>
          <a:prstGeom prst="rect">
            <a:avLst/>
          </a:prstGeom>
        </p:spPr>
      </p:pic>
      <p:sp>
        <p:nvSpPr>
          <p:cNvPr id="2" name="Title 1"/>
          <p:cNvSpPr>
            <a:spLocks noGrp="1"/>
          </p:cNvSpPr>
          <p:nvPr>
            <p:ph type="title"/>
          </p:nvPr>
        </p:nvSpPr>
        <p:spPr/>
        <p:txBody>
          <a:bodyPr/>
          <a:lstStyle/>
          <a:p>
            <a:r>
              <a:rPr lang="en-US" sz="3200" dirty="0" smtClean="0"/>
              <a:t>Drop Caps</a:t>
            </a:r>
            <a:endParaRPr lang="en-US" sz="3200" dirty="0"/>
          </a:p>
        </p:txBody>
      </p:sp>
      <p:sp>
        <p:nvSpPr>
          <p:cNvPr id="4" name="Text Placeholder 3"/>
          <p:cNvSpPr>
            <a:spLocks noGrp="1"/>
          </p:cNvSpPr>
          <p:nvPr>
            <p:ph type="body" sz="half" idx="2"/>
          </p:nvPr>
        </p:nvSpPr>
        <p:spPr>
          <a:xfrm>
            <a:off x="1154952" y="3129280"/>
            <a:ext cx="3336365" cy="2895599"/>
          </a:xfrm>
        </p:spPr>
        <p:txBody>
          <a:bodyPr>
            <a:normAutofit/>
          </a:bodyPr>
          <a:lstStyle/>
          <a:p>
            <a:pPr marL="342900" indent="-342900">
              <a:buFont typeface="Arial" panose="020B0604020202020204" pitchFamily="34" charset="0"/>
              <a:buChar char="•"/>
            </a:pPr>
            <a:r>
              <a:rPr lang="en-US" sz="2400" dirty="0" smtClean="0"/>
              <a:t>Often used in books</a:t>
            </a:r>
          </a:p>
          <a:p>
            <a:pPr marL="342900" indent="-342900">
              <a:buFont typeface="Arial" panose="020B0604020202020204" pitchFamily="34" charset="0"/>
              <a:buChar char="•"/>
            </a:pPr>
            <a:r>
              <a:rPr lang="en-US" sz="2400" dirty="0" smtClean="0"/>
              <a:t>Font and size can be changed</a:t>
            </a:r>
          </a:p>
        </p:txBody>
      </p:sp>
      <p:sp>
        <p:nvSpPr>
          <p:cNvPr id="9" name="Oval 8"/>
          <p:cNvSpPr/>
          <p:nvPr/>
        </p:nvSpPr>
        <p:spPr>
          <a:xfrm>
            <a:off x="5270522" y="1663313"/>
            <a:ext cx="705288" cy="425800"/>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0" name="Oval 9"/>
          <p:cNvSpPr/>
          <p:nvPr/>
        </p:nvSpPr>
        <p:spPr>
          <a:xfrm>
            <a:off x="10527265" y="2335504"/>
            <a:ext cx="540249" cy="383931"/>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2546786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Questions</a:t>
            </a:r>
            <a:endParaRPr lang="en-US" dirty="0"/>
          </a:p>
        </p:txBody>
      </p:sp>
      <p:sp>
        <p:nvSpPr>
          <p:cNvPr id="5" name="Content Placeholder 4"/>
          <p:cNvSpPr>
            <a:spLocks noGrp="1"/>
          </p:cNvSpPr>
          <p:nvPr>
            <p:ph idx="1"/>
          </p:nvPr>
        </p:nvSpPr>
        <p:spPr>
          <a:xfrm>
            <a:off x="1103312" y="2052918"/>
            <a:ext cx="10550806" cy="4195481"/>
          </a:xfrm>
        </p:spPr>
        <p:txBody>
          <a:bodyPr>
            <a:noAutofit/>
          </a:bodyPr>
          <a:lstStyle/>
          <a:p>
            <a:r>
              <a:rPr lang="en-US" sz="2800" dirty="0" smtClean="0"/>
              <a:t>What are some fonts that are good defaults to use?</a:t>
            </a:r>
          </a:p>
          <a:p>
            <a:r>
              <a:rPr lang="en-US" sz="2800" dirty="0" smtClean="0"/>
              <a:t>What is the minimum font size you should normally use?</a:t>
            </a:r>
          </a:p>
          <a:p>
            <a:r>
              <a:rPr lang="en-US" sz="2800" dirty="0" smtClean="0"/>
              <a:t>What’s the keyboard shortcut for </a:t>
            </a:r>
            <a:r>
              <a:rPr lang="en-US" sz="2800" i="1" dirty="0" smtClean="0"/>
              <a:t>Italics</a:t>
            </a:r>
            <a:r>
              <a:rPr lang="en-US" sz="2800" dirty="0" smtClean="0"/>
              <a:t>?</a:t>
            </a:r>
          </a:p>
          <a:p>
            <a:r>
              <a:rPr lang="en-US" sz="2800" dirty="0" smtClean="0"/>
              <a:t>Why might you want to use Drop Caps?</a:t>
            </a:r>
          </a:p>
          <a:p>
            <a:r>
              <a:rPr lang="en-US" sz="2800" dirty="0" smtClean="0"/>
              <a:t>What are document themes?</a:t>
            </a:r>
          </a:p>
          <a:p>
            <a:r>
              <a:rPr lang="en-US" sz="2800" dirty="0" smtClean="0"/>
              <a:t>How can you highlight important text in your document?</a:t>
            </a:r>
          </a:p>
          <a:p>
            <a:r>
              <a:rPr lang="en-US" sz="2800" dirty="0" smtClean="0"/>
              <a:t>What makes a San Serif font easier to read?</a:t>
            </a:r>
          </a:p>
          <a:p>
            <a:endParaRPr lang="en-US" sz="2800" dirty="0" smtClean="0"/>
          </a:p>
          <a:p>
            <a:endParaRPr lang="en-US" sz="2800" dirty="0" smtClean="0"/>
          </a:p>
          <a:p>
            <a:endParaRPr lang="en-US" sz="2800" dirty="0" smtClean="0"/>
          </a:p>
          <a:p>
            <a:endParaRPr lang="en-US" sz="2800" dirty="0" smtClean="0"/>
          </a:p>
          <a:p>
            <a:pPr marL="0" indent="0">
              <a:buNone/>
            </a:pPr>
            <a:endParaRPr lang="en-US" sz="2800" dirty="0"/>
          </a:p>
        </p:txBody>
      </p:sp>
    </p:spTree>
    <p:extLst>
      <p:ext uri="{BB962C8B-B14F-4D97-AF65-F5344CB8AC3E}">
        <p14:creationId xmlns:p14="http://schemas.microsoft.com/office/powerpoint/2010/main" val="163342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What’s Next?</a:t>
            </a:r>
            <a:endParaRPr lang="en-US" dirty="0"/>
          </a:p>
        </p:txBody>
      </p:sp>
      <p:sp>
        <p:nvSpPr>
          <p:cNvPr id="5" name="Text Placeholder 4"/>
          <p:cNvSpPr>
            <a:spLocks noGrp="1"/>
          </p:cNvSpPr>
          <p:nvPr>
            <p:ph type="body" idx="1"/>
          </p:nvPr>
        </p:nvSpPr>
        <p:spPr/>
        <p:txBody>
          <a:bodyPr/>
          <a:lstStyle/>
          <a:p>
            <a:r>
              <a:rPr lang="en-US" cap="none" dirty="0" smtClean="0"/>
              <a:t>Tables</a:t>
            </a:r>
            <a:endParaRPr lang="en-US" cap="none" dirty="0"/>
          </a:p>
        </p:txBody>
      </p:sp>
    </p:spTree>
    <p:extLst>
      <p:ext uri="{BB962C8B-B14F-4D97-AF65-F5344CB8AC3E}">
        <p14:creationId xmlns:p14="http://schemas.microsoft.com/office/powerpoint/2010/main" val="2341543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cap="none" dirty="0" smtClean="0"/>
              <a:t>Working With Microsoft </a:t>
            </a:r>
            <a:br>
              <a:rPr lang="en-US" cap="none" dirty="0" smtClean="0"/>
            </a:br>
            <a:r>
              <a:rPr lang="en-US" b="1" cap="none" dirty="0" smtClean="0"/>
              <a:t>Word</a:t>
            </a:r>
            <a:r>
              <a:rPr lang="en-US" cap="none" dirty="0" smtClean="0"/>
              <a:t> </a:t>
            </a:r>
            <a:r>
              <a:rPr lang="en-US" b="1" cap="none" dirty="0" smtClean="0"/>
              <a:t>2016</a:t>
            </a:r>
            <a:endParaRPr lang="en-US" b="1" cap="none" dirty="0"/>
          </a:p>
        </p:txBody>
      </p:sp>
      <p:sp>
        <p:nvSpPr>
          <p:cNvPr id="3" name="Subtitle 2"/>
          <p:cNvSpPr>
            <a:spLocks noGrp="1"/>
          </p:cNvSpPr>
          <p:nvPr>
            <p:ph type="subTitle" idx="1"/>
          </p:nvPr>
        </p:nvSpPr>
        <p:spPr/>
        <p:txBody>
          <a:bodyPr/>
          <a:lstStyle/>
          <a:p>
            <a:r>
              <a:rPr lang="en-US" dirty="0" smtClean="0"/>
              <a:t>Jack Castillo</a:t>
            </a:r>
          </a:p>
          <a:p>
            <a:r>
              <a:rPr lang="en-US" dirty="0" smtClean="0"/>
              <a:t>Keith Morgan								</a:t>
            </a:r>
            <a:r>
              <a:rPr lang="en-US" b="1" dirty="0" smtClean="0"/>
              <a:t>Lesson 4</a:t>
            </a:r>
            <a:endParaRPr lang="en-US"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2148" t="15629" r="19778" b="33408"/>
          <a:stretch/>
        </p:blipFill>
        <p:spPr>
          <a:xfrm>
            <a:off x="8400261" y="2865119"/>
            <a:ext cx="3160704" cy="2773681"/>
          </a:xfrm>
          <a:prstGeom prst="rect">
            <a:avLst/>
          </a:prstGeom>
        </p:spPr>
      </p:pic>
    </p:spTree>
    <p:extLst>
      <p:ext uri="{BB962C8B-B14F-4D97-AF65-F5344CB8AC3E}">
        <p14:creationId xmlns:p14="http://schemas.microsoft.com/office/powerpoint/2010/main" val="3828797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Tables are a pain in the ass...</a:t>
            </a:r>
            <a:endParaRPr lang="en-US" dirty="0"/>
          </a:p>
        </p:txBody>
      </p:sp>
      <p:sp>
        <p:nvSpPr>
          <p:cNvPr id="6" name="Text Placeholder 5"/>
          <p:cNvSpPr>
            <a:spLocks noGrp="1"/>
          </p:cNvSpPr>
          <p:nvPr>
            <p:ph type="body" idx="1"/>
          </p:nvPr>
        </p:nvSpPr>
        <p:spPr/>
        <p:txBody>
          <a:bodyPr/>
          <a:lstStyle/>
          <a:p>
            <a:r>
              <a:rPr lang="en-US" dirty="0" smtClean="0"/>
              <a:t>Use sparingly</a:t>
            </a:r>
            <a:endParaRPr lang="en-US" dirty="0"/>
          </a:p>
        </p:txBody>
      </p:sp>
    </p:spTree>
    <p:extLst>
      <p:ext uri="{BB962C8B-B14F-4D97-AF65-F5344CB8AC3E}">
        <p14:creationId xmlns:p14="http://schemas.microsoft.com/office/powerpoint/2010/main" val="37245818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Parts of a Table</a:t>
            </a:r>
            <a:endParaRPr lang="en-US" sz="3200" dirty="0"/>
          </a:p>
        </p:txBody>
      </p:sp>
      <p:pic>
        <p:nvPicPr>
          <p:cNvPr id="6" name="Content Placeholder 5"/>
          <p:cNvPicPr>
            <a:picLocks noGrp="1" noChangeAspect="1"/>
          </p:cNvPicPr>
          <p:nvPr>
            <p:ph idx="4294967295"/>
          </p:nvPr>
        </p:nvPicPr>
        <p:blipFill>
          <a:blip r:embed="rId2"/>
          <a:stretch>
            <a:fillRect/>
          </a:stretch>
        </p:blipFill>
        <p:spPr>
          <a:xfrm>
            <a:off x="1096256" y="1853248"/>
            <a:ext cx="10685373" cy="3252906"/>
          </a:xfrm>
          <a:prstGeom prst="rect">
            <a:avLst/>
          </a:prstGeom>
        </p:spPr>
      </p:pic>
      <p:sp>
        <p:nvSpPr>
          <p:cNvPr id="14" name="Rectangular Callout 13"/>
          <p:cNvSpPr/>
          <p:nvPr/>
        </p:nvSpPr>
        <p:spPr>
          <a:xfrm>
            <a:off x="5069940" y="1276539"/>
            <a:ext cx="1674891" cy="320064"/>
          </a:xfrm>
          <a:prstGeom prst="wedgeRectCallout">
            <a:avLst>
              <a:gd name="adj1" fmla="val -34673"/>
              <a:gd name="adj2" fmla="val 382952"/>
            </a:avLst>
          </a:prstGeom>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Header Row</a:t>
            </a:r>
            <a:endParaRPr lang="en-US" dirty="0"/>
          </a:p>
        </p:txBody>
      </p:sp>
      <p:sp>
        <p:nvSpPr>
          <p:cNvPr id="18" name="Rectangular Callout 17"/>
          <p:cNvSpPr/>
          <p:nvPr/>
        </p:nvSpPr>
        <p:spPr>
          <a:xfrm>
            <a:off x="170507" y="4615759"/>
            <a:ext cx="1674891" cy="320064"/>
          </a:xfrm>
          <a:prstGeom prst="wedgeRectCallout">
            <a:avLst>
              <a:gd name="adj1" fmla="val 49111"/>
              <a:gd name="adj2" fmla="val -476956"/>
            </a:avLst>
          </a:prstGeom>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Row Label</a:t>
            </a:r>
            <a:endParaRPr lang="en-US" dirty="0"/>
          </a:p>
        </p:txBody>
      </p:sp>
      <p:sp>
        <p:nvSpPr>
          <p:cNvPr id="19" name="Rectangular Callout 18"/>
          <p:cNvSpPr/>
          <p:nvPr/>
        </p:nvSpPr>
        <p:spPr>
          <a:xfrm>
            <a:off x="3310550" y="5619185"/>
            <a:ext cx="1674891" cy="320064"/>
          </a:xfrm>
          <a:prstGeom prst="wedgeRectCallout">
            <a:avLst>
              <a:gd name="adj1" fmla="val -8727"/>
              <a:gd name="adj2" fmla="val -635360"/>
            </a:avLst>
          </a:prstGeom>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Border</a:t>
            </a:r>
            <a:endParaRPr lang="en-US" dirty="0"/>
          </a:p>
        </p:txBody>
      </p:sp>
      <p:sp>
        <p:nvSpPr>
          <p:cNvPr id="21" name="Rectangular Callout 20"/>
          <p:cNvSpPr/>
          <p:nvPr/>
        </p:nvSpPr>
        <p:spPr>
          <a:xfrm>
            <a:off x="6993802" y="5755163"/>
            <a:ext cx="1674891" cy="320064"/>
          </a:xfrm>
          <a:prstGeom prst="wedgeRectCallout">
            <a:avLst>
              <a:gd name="adj1" fmla="val -8727"/>
              <a:gd name="adj2" fmla="val -635360"/>
            </a:avLst>
          </a:prstGeom>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Cell</a:t>
            </a:r>
            <a:endParaRPr lang="en-US" dirty="0"/>
          </a:p>
        </p:txBody>
      </p:sp>
    </p:spTree>
    <p:extLst>
      <p:ext uri="{BB962C8B-B14F-4D97-AF65-F5344CB8AC3E}">
        <p14:creationId xmlns:p14="http://schemas.microsoft.com/office/powerpoint/2010/main" val="3539537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Adding a Table</a:t>
            </a:r>
            <a:endParaRPr lang="en-US" sz="3200" dirty="0"/>
          </a:p>
        </p:txBody>
      </p:sp>
      <p:sp>
        <p:nvSpPr>
          <p:cNvPr id="4" name="Text Placeholder 3"/>
          <p:cNvSpPr>
            <a:spLocks noGrp="1"/>
          </p:cNvSpPr>
          <p:nvPr>
            <p:ph type="body" sz="half" idx="2"/>
          </p:nvPr>
        </p:nvSpPr>
        <p:spPr>
          <a:xfrm>
            <a:off x="1154952" y="3129280"/>
            <a:ext cx="4560048" cy="2895599"/>
          </a:xfrm>
        </p:spPr>
        <p:txBody>
          <a:bodyPr>
            <a:normAutofit/>
          </a:bodyPr>
          <a:lstStyle/>
          <a:p>
            <a:pPr marL="342900" indent="-342900">
              <a:buFont typeface="Arial" panose="020B0604020202020204" pitchFamily="34" charset="0"/>
              <a:buChar char="•"/>
            </a:pPr>
            <a:r>
              <a:rPr lang="en-US" sz="2400" dirty="0" smtClean="0"/>
              <a:t>Choose Number of Rows and Columns</a:t>
            </a:r>
          </a:p>
          <a:p>
            <a:pPr marL="342900" indent="-342900">
              <a:buFont typeface="Arial" panose="020B0604020202020204" pitchFamily="34" charset="0"/>
              <a:buChar char="•"/>
            </a:pPr>
            <a:r>
              <a:rPr lang="en-US" sz="2400" dirty="0" smtClean="0"/>
              <a:t>Draw a Table</a:t>
            </a:r>
          </a:p>
          <a:p>
            <a:pPr marL="342900" indent="-342900">
              <a:buFont typeface="Arial" panose="020B0604020202020204" pitchFamily="34" charset="0"/>
              <a:buChar char="•"/>
            </a:pPr>
            <a:r>
              <a:rPr lang="en-US" sz="2400" dirty="0" smtClean="0"/>
              <a:t>Insert from Excel</a:t>
            </a:r>
            <a:endParaRPr lang="en-US" sz="2400" dirty="0"/>
          </a:p>
        </p:txBody>
      </p:sp>
      <p:pic>
        <p:nvPicPr>
          <p:cNvPr id="5" name="Content Placeholder 4"/>
          <p:cNvPicPr>
            <a:picLocks noGrp="1" noChangeAspect="1"/>
          </p:cNvPicPr>
          <p:nvPr>
            <p:ph idx="1"/>
          </p:nvPr>
        </p:nvPicPr>
        <p:blipFill>
          <a:blip r:embed="rId2"/>
          <a:stretch>
            <a:fillRect/>
          </a:stretch>
        </p:blipFill>
        <p:spPr>
          <a:xfrm>
            <a:off x="5595867" y="272428"/>
            <a:ext cx="6264173" cy="6264173"/>
          </a:xfrm>
          <a:prstGeom prst="rect">
            <a:avLst/>
          </a:prstGeom>
        </p:spPr>
      </p:pic>
      <p:sp>
        <p:nvSpPr>
          <p:cNvPr id="9" name="Oval 8"/>
          <p:cNvSpPr/>
          <p:nvPr/>
        </p:nvSpPr>
        <p:spPr>
          <a:xfrm>
            <a:off x="7258583" y="716263"/>
            <a:ext cx="1016284" cy="394563"/>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0" name="Oval 9"/>
          <p:cNvSpPr/>
          <p:nvPr/>
        </p:nvSpPr>
        <p:spPr>
          <a:xfrm>
            <a:off x="6954049" y="1085849"/>
            <a:ext cx="940573" cy="1168463"/>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3840755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Navigating in the Table</a:t>
            </a:r>
            <a:endParaRPr lang="en-US" sz="3200" dirty="0"/>
          </a:p>
        </p:txBody>
      </p:sp>
      <p:sp>
        <p:nvSpPr>
          <p:cNvPr id="4" name="Text Placeholder 3"/>
          <p:cNvSpPr>
            <a:spLocks noGrp="1"/>
          </p:cNvSpPr>
          <p:nvPr>
            <p:ph type="body" sz="half" idx="2"/>
          </p:nvPr>
        </p:nvSpPr>
        <p:spPr>
          <a:xfrm>
            <a:off x="1154952" y="3129280"/>
            <a:ext cx="3477374" cy="3544793"/>
          </a:xfrm>
        </p:spPr>
        <p:txBody>
          <a:bodyPr>
            <a:normAutofit/>
          </a:bodyPr>
          <a:lstStyle/>
          <a:p>
            <a:r>
              <a:rPr lang="en-US" sz="2800" i="1" dirty="0" smtClean="0"/>
              <a:t>Tab</a:t>
            </a:r>
            <a:r>
              <a:rPr lang="en-US" sz="2800" dirty="0" smtClean="0"/>
              <a:t> key is your best friend</a:t>
            </a:r>
            <a:r>
              <a:rPr lang="en-US" sz="2400" dirty="0" smtClean="0"/>
              <a:t/>
            </a:r>
            <a:br>
              <a:rPr lang="en-US" sz="2400" dirty="0" smtClean="0"/>
            </a:br>
            <a:endParaRPr lang="en-US" sz="2400" dirty="0" smtClean="0"/>
          </a:p>
          <a:p>
            <a:pPr marL="457200" indent="-457200">
              <a:buFont typeface="Arial" panose="020B0604020202020204" pitchFamily="34" charset="0"/>
              <a:buChar char="•"/>
            </a:pPr>
            <a:r>
              <a:rPr lang="en-US" sz="2400" dirty="0" smtClean="0"/>
              <a:t>Tab at the last row will add a new row</a:t>
            </a:r>
          </a:p>
          <a:p>
            <a:pPr marL="457200" indent="-457200">
              <a:buFont typeface="Arial" panose="020B0604020202020204" pitchFamily="34" charset="0"/>
              <a:buChar char="•"/>
            </a:pPr>
            <a:r>
              <a:rPr lang="en-US" sz="2400" i="1" dirty="0" smtClean="0"/>
              <a:t>Shift + Tab </a:t>
            </a:r>
            <a:r>
              <a:rPr lang="en-US" sz="2400" dirty="0" smtClean="0"/>
              <a:t>goes back a cell</a:t>
            </a:r>
            <a:endParaRPr lang="en-US" sz="2400" i="1" dirty="0" smtClean="0"/>
          </a:p>
          <a:p>
            <a:pPr marL="457200" indent="-457200">
              <a:buFont typeface="Arial" panose="020B0604020202020204" pitchFamily="34" charset="0"/>
              <a:buChar char="•"/>
            </a:pPr>
            <a:endParaRPr lang="en-US" sz="2400" dirty="0"/>
          </a:p>
        </p:txBody>
      </p:sp>
      <p:pic>
        <p:nvPicPr>
          <p:cNvPr id="13" name="Content Placeholder 12"/>
          <p:cNvPicPr>
            <a:picLocks noGrp="1" noChangeAspect="1"/>
          </p:cNvPicPr>
          <p:nvPr>
            <p:ph idx="1"/>
          </p:nvPr>
        </p:nvPicPr>
        <p:blipFill>
          <a:blip r:embed="rId2"/>
          <a:stretch>
            <a:fillRect/>
          </a:stretch>
        </p:blipFill>
        <p:spPr>
          <a:xfrm>
            <a:off x="4784725" y="2351314"/>
            <a:ext cx="7063592" cy="2186763"/>
          </a:xfrm>
          <a:prstGeom prst="rect">
            <a:avLst/>
          </a:prstGeom>
        </p:spPr>
      </p:pic>
      <p:cxnSp>
        <p:nvCxnSpPr>
          <p:cNvPr id="5" name="Straight Connector 4"/>
          <p:cNvCxnSpPr/>
          <p:nvPr/>
        </p:nvCxnSpPr>
        <p:spPr>
          <a:xfrm>
            <a:off x="7104185" y="3051018"/>
            <a:ext cx="0" cy="18377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Right Arrow 6"/>
          <p:cNvSpPr/>
          <p:nvPr/>
        </p:nvSpPr>
        <p:spPr>
          <a:xfrm>
            <a:off x="7142285" y="3339060"/>
            <a:ext cx="640154" cy="208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Tab</a:t>
            </a:r>
            <a:endParaRPr lang="en-US" sz="400" b="1" dirty="0"/>
          </a:p>
        </p:txBody>
      </p:sp>
      <p:sp>
        <p:nvSpPr>
          <p:cNvPr id="19" name="TextBox 18"/>
          <p:cNvSpPr txBox="1"/>
          <p:nvPr/>
        </p:nvSpPr>
        <p:spPr>
          <a:xfrm>
            <a:off x="8210550" y="3007267"/>
            <a:ext cx="815975" cy="261610"/>
          </a:xfrm>
          <a:prstGeom prst="rect">
            <a:avLst/>
          </a:prstGeom>
          <a:noFill/>
        </p:spPr>
        <p:txBody>
          <a:bodyPr wrap="square" rtlCol="0">
            <a:spAutoFit/>
          </a:bodyPr>
          <a:lstStyle/>
          <a:p>
            <a:r>
              <a:rPr lang="en-US" sz="1100" dirty="0" smtClean="0">
                <a:solidFill>
                  <a:schemeClr val="bg1">
                    <a:lumMod val="95000"/>
                    <a:lumOff val="5000"/>
                  </a:schemeClr>
                </a:solidFill>
                <a:latin typeface="Cambria" panose="02040503050406030204" pitchFamily="18" charset="0"/>
                <a:ea typeface="Cambria" panose="02040503050406030204" pitchFamily="18" charset="0"/>
              </a:rPr>
              <a:t>Phone</a:t>
            </a:r>
            <a:endParaRPr lang="en-US" sz="1100" dirty="0">
              <a:solidFill>
                <a:schemeClr val="bg1">
                  <a:lumMod val="95000"/>
                  <a:lumOff val="5000"/>
                </a:schemeClr>
              </a:solidFill>
              <a:latin typeface="Cambria" panose="02040503050406030204" pitchFamily="18" charset="0"/>
              <a:ea typeface="Cambria" panose="02040503050406030204" pitchFamily="18" charset="0"/>
            </a:endParaRPr>
          </a:p>
        </p:txBody>
      </p:sp>
      <p:sp>
        <p:nvSpPr>
          <p:cNvPr id="20" name="Right Arrow 19"/>
          <p:cNvSpPr/>
          <p:nvPr/>
        </p:nvSpPr>
        <p:spPr>
          <a:xfrm>
            <a:off x="8764196" y="3346332"/>
            <a:ext cx="640154" cy="208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Tab</a:t>
            </a:r>
            <a:endParaRPr lang="en-US" sz="400" b="1" dirty="0"/>
          </a:p>
        </p:txBody>
      </p:sp>
      <p:cxnSp>
        <p:nvCxnSpPr>
          <p:cNvPr id="21" name="Straight Connector 20"/>
          <p:cNvCxnSpPr/>
          <p:nvPr/>
        </p:nvCxnSpPr>
        <p:spPr>
          <a:xfrm>
            <a:off x="8707560" y="3041357"/>
            <a:ext cx="0" cy="19343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855200" y="3002322"/>
            <a:ext cx="815975" cy="261610"/>
          </a:xfrm>
          <a:prstGeom prst="rect">
            <a:avLst/>
          </a:prstGeom>
          <a:noFill/>
        </p:spPr>
        <p:txBody>
          <a:bodyPr wrap="square" rtlCol="0">
            <a:spAutoFit/>
          </a:bodyPr>
          <a:lstStyle/>
          <a:p>
            <a:r>
              <a:rPr lang="en-US" sz="1100" dirty="0" smtClean="0">
                <a:solidFill>
                  <a:schemeClr val="bg1">
                    <a:lumMod val="95000"/>
                    <a:lumOff val="5000"/>
                  </a:schemeClr>
                </a:solidFill>
                <a:latin typeface="Cambria" panose="02040503050406030204" pitchFamily="18" charset="0"/>
                <a:ea typeface="Cambria" panose="02040503050406030204" pitchFamily="18" charset="0"/>
              </a:rPr>
              <a:t>Address</a:t>
            </a:r>
            <a:endParaRPr lang="en-US" sz="1050" dirty="0">
              <a:solidFill>
                <a:schemeClr val="bg1">
                  <a:lumMod val="95000"/>
                  <a:lumOff val="5000"/>
                </a:schemeClr>
              </a:solidFill>
              <a:latin typeface="Cambria" panose="02040503050406030204" pitchFamily="18" charset="0"/>
              <a:ea typeface="Cambria" panose="02040503050406030204" pitchFamily="18" charset="0"/>
            </a:endParaRPr>
          </a:p>
        </p:txBody>
      </p:sp>
      <p:sp>
        <p:nvSpPr>
          <p:cNvPr id="23" name="Right Arrow 22"/>
          <p:cNvSpPr/>
          <p:nvPr/>
        </p:nvSpPr>
        <p:spPr>
          <a:xfrm>
            <a:off x="10487025" y="3346332"/>
            <a:ext cx="640154" cy="208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Tab</a:t>
            </a:r>
            <a:endParaRPr lang="en-US" sz="400" b="1" dirty="0"/>
          </a:p>
        </p:txBody>
      </p:sp>
      <p:cxnSp>
        <p:nvCxnSpPr>
          <p:cNvPr id="24" name="Straight Connector 23"/>
          <p:cNvCxnSpPr/>
          <p:nvPr/>
        </p:nvCxnSpPr>
        <p:spPr>
          <a:xfrm>
            <a:off x="8859960" y="3193757"/>
            <a:ext cx="0" cy="193431"/>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680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42" presetClass="path" presetSubtype="0" accel="50000" decel="50000" fill="hold" nodeType="withEffect">
                                  <p:stCondLst>
                                    <p:cond delay="0"/>
                                  </p:stCondLst>
                                  <p:childTnLst>
                                    <p:animMotion origin="layout" path="M -2.29167E-6 1.11111E-6 L 0.09545 -0.00139 " pathEditMode="relative" rAng="0" ptsTypes="AA">
                                      <p:cBhvr>
                                        <p:cTn id="10" dur="2000" fill="hold"/>
                                        <p:tgtEl>
                                          <p:spTgt spid="5"/>
                                        </p:tgtEl>
                                        <p:attrNameLst>
                                          <p:attrName>ppt_x</p:attrName>
                                          <p:attrName>ppt_y</p:attrName>
                                        </p:attrNameLst>
                                      </p:cBhvr>
                                      <p:rCtr x="4766" y="-69"/>
                                    </p:animMotion>
                                  </p:childTnLst>
                                </p:cTn>
                              </p:par>
                            </p:childTnLst>
                          </p:cTn>
                        </p:par>
                        <p:par>
                          <p:cTn id="11" fill="hold">
                            <p:stCondLst>
                              <p:cond delay="2000"/>
                            </p:stCondLst>
                            <p:childTnLst>
                              <p:par>
                                <p:cTn id="12" presetID="1" presetClass="exit" presetSubtype="0" fill="hold" nodeType="afterEffect">
                                  <p:stCondLst>
                                    <p:cond delay="200"/>
                                  </p:stCondLst>
                                  <p:childTnLst>
                                    <p:set>
                                      <p:cBhvr>
                                        <p:cTn id="13" dur="1" fill="hold">
                                          <p:stCondLst>
                                            <p:cond delay="0"/>
                                          </p:stCondLst>
                                        </p:cTn>
                                        <p:tgtEl>
                                          <p:spTgt spid="5"/>
                                        </p:tgtEl>
                                        <p:attrNameLst>
                                          <p:attrName>style.visibility</p:attrName>
                                        </p:attrNameLst>
                                      </p:cBhvr>
                                      <p:to>
                                        <p:strVal val="hidden"/>
                                      </p:to>
                                    </p:set>
                                  </p:childTnLst>
                                </p:cTn>
                              </p:par>
                              <p:par>
                                <p:cTn id="14" presetID="1" presetClass="entr" presetSubtype="0" fill="hold" grpId="0" nodeType="withEffect">
                                  <p:stCondLst>
                                    <p:cond delay="0"/>
                                  </p:stCondLst>
                                  <p:iterate type="lt">
                                    <p:tmAbs val="500"/>
                                  </p:iterate>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par>
                          <p:cTn id="25" fill="hold">
                            <p:stCondLst>
                              <p:cond delay="500"/>
                            </p:stCondLst>
                            <p:childTnLst>
                              <p:par>
                                <p:cTn id="26" presetID="42" presetClass="path" presetSubtype="0" accel="50000" decel="50000" fill="hold" nodeType="afterEffect">
                                  <p:stCondLst>
                                    <p:cond delay="0"/>
                                  </p:stCondLst>
                                  <p:childTnLst>
                                    <p:animMotion origin="layout" path="M -2.70833E-6 1.11111E-6 L 0.09545 -0.00139 " pathEditMode="relative" rAng="0" ptsTypes="AA">
                                      <p:cBhvr>
                                        <p:cTn id="27" dur="2000" fill="hold"/>
                                        <p:tgtEl>
                                          <p:spTgt spid="21"/>
                                        </p:tgtEl>
                                        <p:attrNameLst>
                                          <p:attrName>ppt_x</p:attrName>
                                          <p:attrName>ppt_y</p:attrName>
                                        </p:attrNameLst>
                                      </p:cBhvr>
                                      <p:rCtr x="4766" y="-69"/>
                                    </p:animMotion>
                                  </p:childTnLst>
                                </p:cTn>
                              </p:par>
                            </p:childTnLst>
                          </p:cTn>
                        </p:par>
                        <p:par>
                          <p:cTn id="28" fill="hold">
                            <p:stCondLst>
                              <p:cond delay="2500"/>
                            </p:stCondLst>
                            <p:childTnLst>
                              <p:par>
                                <p:cTn id="29" presetID="1" presetClass="exit" presetSubtype="0" fill="hold" nodeType="afterEffect">
                                  <p:stCondLst>
                                    <p:cond delay="200"/>
                                  </p:stCondLst>
                                  <p:childTnLst>
                                    <p:set>
                                      <p:cBhvr>
                                        <p:cTn id="30" dur="1" fill="hold">
                                          <p:stCondLst>
                                            <p:cond delay="0"/>
                                          </p:stCondLst>
                                        </p:cTn>
                                        <p:tgtEl>
                                          <p:spTgt spid="21"/>
                                        </p:tgtEl>
                                        <p:attrNameLst>
                                          <p:attrName>style.visibility</p:attrName>
                                        </p:attrNameLst>
                                      </p:cBhvr>
                                      <p:to>
                                        <p:strVal val="hidden"/>
                                      </p:to>
                                    </p:set>
                                  </p:childTnLst>
                                </p:cTn>
                              </p:par>
                            </p:childTnLst>
                          </p:cTn>
                        </p:par>
                        <p:par>
                          <p:cTn id="31" fill="hold">
                            <p:stCondLst>
                              <p:cond delay="2700"/>
                            </p:stCondLst>
                            <p:childTnLst>
                              <p:par>
                                <p:cTn id="32" presetID="1" presetClass="entr" presetSubtype="0" fill="hold" grpId="0" nodeType="afterEffect">
                                  <p:stCondLst>
                                    <p:cond delay="0"/>
                                  </p:stCondLst>
                                  <p:iterate type="lt">
                                    <p:tmAbs val="500"/>
                                  </p:iterate>
                                  <p:childTnLst>
                                    <p:set>
                                      <p:cBhvr>
                                        <p:cTn id="33" dur="1" fill="hold">
                                          <p:stCondLst>
                                            <p:cond delay="0"/>
                                          </p:stCondLst>
                                        </p:cTn>
                                        <p:tgtEl>
                                          <p:spTgt spid="2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ppt_x"/>
                                          </p:val>
                                        </p:tav>
                                        <p:tav tm="100000">
                                          <p:val>
                                            <p:strVal val="#ppt_x"/>
                                          </p:val>
                                        </p:tav>
                                      </p:tavLst>
                                    </p:anim>
                                    <p:anim calcmode="lin" valueType="num">
                                      <p:cBhvr additive="base">
                                        <p:cTn id="39" dur="500" fill="hold"/>
                                        <p:tgtEl>
                                          <p:spTgt spid="23"/>
                                        </p:tgtEl>
                                        <p:attrNameLst>
                                          <p:attrName>ppt_y</p:attrName>
                                        </p:attrNameLst>
                                      </p:cBhvr>
                                      <p:tavLst>
                                        <p:tav tm="0">
                                          <p:val>
                                            <p:strVal val="1+#ppt_h/2"/>
                                          </p:val>
                                        </p:tav>
                                        <p:tav tm="100000">
                                          <p:val>
                                            <p:strVal val="#ppt_y"/>
                                          </p:val>
                                        </p:tav>
                                      </p:tavLst>
                                    </p:anim>
                                  </p:childTnLst>
                                </p:cTn>
                              </p:par>
                            </p:childTnLst>
                          </p:cTn>
                        </p:par>
                        <p:par>
                          <p:cTn id="40" fill="hold">
                            <p:stCondLst>
                              <p:cond delay="500"/>
                            </p:stCondLst>
                            <p:childTnLst>
                              <p:par>
                                <p:cTn id="41" presetID="1" presetClass="entr" presetSubtype="0"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500"/>
                            </p:stCondLst>
                            <p:childTnLst>
                              <p:par>
                                <p:cTn id="44" presetID="42" presetClass="path" presetSubtype="0" accel="50000" decel="50000" fill="hold" nodeType="afterEffect">
                                  <p:stCondLst>
                                    <p:cond delay="0"/>
                                  </p:stCondLst>
                                  <p:childTnLst>
                                    <p:animMotion origin="layout" path="M 0.13594 -0.02222 L -0.31185 0.02292 " pathEditMode="relative" rAng="0" ptsTypes="AA">
                                      <p:cBhvr>
                                        <p:cTn id="45" dur="2000" fill="hold"/>
                                        <p:tgtEl>
                                          <p:spTgt spid="24"/>
                                        </p:tgtEl>
                                        <p:attrNameLst>
                                          <p:attrName>ppt_x</p:attrName>
                                          <p:attrName>ppt_y</p:attrName>
                                        </p:attrNameLst>
                                      </p:cBhvr>
                                      <p:rCtr x="-22396" y="2245"/>
                                    </p:animMotion>
                                  </p:childTnLst>
                                </p:cTn>
                              </p:par>
                            </p:childTnLst>
                          </p:cTn>
                        </p:par>
                        <p:par>
                          <p:cTn id="46" fill="hold">
                            <p:stCondLst>
                              <p:cond delay="2500"/>
                            </p:stCondLst>
                            <p:childTnLst>
                              <p:par>
                                <p:cTn id="47" presetID="1" presetClass="exit" presetSubtype="0" fill="hold" nodeType="afterEffect">
                                  <p:stCondLst>
                                    <p:cond delay="200"/>
                                  </p:stCondLst>
                                  <p:childTnLst>
                                    <p:set>
                                      <p:cBhvr>
                                        <p:cTn id="4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p:bldP spid="20" grpId="0" animBg="1"/>
      <p:bldP spid="22" grpId="0"/>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Adding Rows and Columns</a:t>
            </a:r>
            <a:endParaRPr lang="en-US" sz="3200" dirty="0"/>
          </a:p>
        </p:txBody>
      </p:sp>
      <p:sp>
        <p:nvSpPr>
          <p:cNvPr id="4" name="Text Placeholder 3"/>
          <p:cNvSpPr>
            <a:spLocks noGrp="1"/>
          </p:cNvSpPr>
          <p:nvPr>
            <p:ph type="body" sz="half" idx="2"/>
          </p:nvPr>
        </p:nvSpPr>
        <p:spPr>
          <a:xfrm>
            <a:off x="1154952" y="3129280"/>
            <a:ext cx="3401065" cy="3544793"/>
          </a:xfrm>
        </p:spPr>
        <p:txBody>
          <a:bodyPr>
            <a:normAutofit/>
          </a:bodyPr>
          <a:lstStyle/>
          <a:p>
            <a:pPr marL="457200" indent="-457200">
              <a:buFont typeface="+mj-lt"/>
              <a:buAutoNum type="arabicPeriod"/>
            </a:pPr>
            <a:r>
              <a:rPr lang="en-US" sz="2400" dirty="0" smtClean="0"/>
              <a:t>Right Click</a:t>
            </a:r>
          </a:p>
          <a:p>
            <a:pPr marL="457200" indent="-457200">
              <a:buFont typeface="+mj-lt"/>
              <a:buAutoNum type="arabicPeriod"/>
            </a:pPr>
            <a:r>
              <a:rPr lang="en-US" sz="2400" dirty="0" smtClean="0"/>
              <a:t>Use Insert button</a:t>
            </a:r>
            <a:br>
              <a:rPr lang="en-US" sz="2400" dirty="0" smtClean="0"/>
            </a:br>
            <a:endParaRPr lang="en-US" sz="2400" dirty="0"/>
          </a:p>
          <a:p>
            <a:endParaRPr lang="en-US" sz="2400" dirty="0" smtClean="0"/>
          </a:p>
          <a:p>
            <a:pPr marL="457200" indent="-457200">
              <a:buFont typeface="+mj-lt"/>
              <a:buAutoNum type="arabicPeriod"/>
            </a:pPr>
            <a:r>
              <a:rPr lang="en-US" sz="2400" dirty="0" smtClean="0"/>
              <a:t>Right Click</a:t>
            </a:r>
          </a:p>
          <a:p>
            <a:pPr marL="457200" indent="-457200">
              <a:buFont typeface="+mj-lt"/>
              <a:buAutoNum type="arabicPeriod"/>
            </a:pPr>
            <a:r>
              <a:rPr lang="en-US" sz="2400" dirty="0" smtClean="0"/>
              <a:t>Select Insert</a:t>
            </a:r>
          </a:p>
          <a:p>
            <a:pPr marL="457200" indent="-457200">
              <a:buFont typeface="+mj-lt"/>
              <a:buAutoNum type="arabicPeriod"/>
            </a:pPr>
            <a:endParaRPr lang="en-US" sz="2400" dirty="0" smtClean="0"/>
          </a:p>
          <a:p>
            <a:pPr marL="457200" indent="-457200">
              <a:buFont typeface="+mj-lt"/>
              <a:buAutoNum type="arabicPeriod"/>
            </a:pPr>
            <a:endParaRPr lang="en-US" sz="2400" dirty="0"/>
          </a:p>
        </p:txBody>
      </p:sp>
      <p:pic>
        <p:nvPicPr>
          <p:cNvPr id="6" name="Content Placeholder 5"/>
          <p:cNvPicPr>
            <a:picLocks noGrp="1" noChangeAspect="1"/>
          </p:cNvPicPr>
          <p:nvPr>
            <p:ph idx="1"/>
          </p:nvPr>
        </p:nvPicPr>
        <p:blipFill>
          <a:blip r:embed="rId2"/>
          <a:stretch>
            <a:fillRect/>
          </a:stretch>
        </p:blipFill>
        <p:spPr>
          <a:xfrm>
            <a:off x="4354072" y="1186004"/>
            <a:ext cx="7746993" cy="5126120"/>
          </a:xfrm>
          <a:prstGeom prst="rect">
            <a:avLst/>
          </a:prstGeom>
        </p:spPr>
      </p:pic>
      <p:sp>
        <p:nvSpPr>
          <p:cNvPr id="9" name="Oval 8"/>
          <p:cNvSpPr/>
          <p:nvPr/>
        </p:nvSpPr>
        <p:spPr>
          <a:xfrm>
            <a:off x="6743005" y="4138066"/>
            <a:ext cx="1471826" cy="394563"/>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7" name="TextBox 6"/>
          <p:cNvSpPr txBox="1"/>
          <p:nvPr/>
        </p:nvSpPr>
        <p:spPr>
          <a:xfrm>
            <a:off x="1658815" y="4304717"/>
            <a:ext cx="1371600" cy="369332"/>
          </a:xfrm>
          <a:prstGeom prst="rect">
            <a:avLst/>
          </a:prstGeom>
          <a:noFill/>
        </p:spPr>
        <p:txBody>
          <a:bodyPr wrap="square" rtlCol="0">
            <a:spAutoFit/>
          </a:bodyPr>
          <a:lstStyle/>
          <a:p>
            <a:r>
              <a:rPr lang="en-US" dirty="0" smtClean="0"/>
              <a:t>or</a:t>
            </a:r>
            <a:endParaRPr lang="en-US" dirty="0"/>
          </a:p>
        </p:txBody>
      </p:sp>
      <p:pic>
        <p:nvPicPr>
          <p:cNvPr id="8" name="Picture 7"/>
          <p:cNvPicPr>
            <a:picLocks noChangeAspect="1"/>
          </p:cNvPicPr>
          <p:nvPr/>
        </p:nvPicPr>
        <p:blipFill rotWithShape="1">
          <a:blip r:embed="rId3"/>
          <a:srcRect l="3837" t="5052" r="4702" b="6866"/>
          <a:stretch/>
        </p:blipFill>
        <p:spPr>
          <a:xfrm>
            <a:off x="9039226" y="2344848"/>
            <a:ext cx="1488369" cy="1203215"/>
          </a:xfrm>
          <a:prstGeom prst="rect">
            <a:avLst/>
          </a:prstGeom>
        </p:spPr>
      </p:pic>
      <p:sp>
        <p:nvSpPr>
          <p:cNvPr id="11" name="Oval 10"/>
          <p:cNvSpPr/>
          <p:nvPr/>
        </p:nvSpPr>
        <p:spPr>
          <a:xfrm>
            <a:off x="8847274" y="1716605"/>
            <a:ext cx="518160" cy="628243"/>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1781667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r="39409" b="42897"/>
          <a:stretch/>
        </p:blipFill>
        <p:spPr>
          <a:xfrm>
            <a:off x="4850385" y="796706"/>
            <a:ext cx="6698939" cy="2655698"/>
          </a:xfrm>
          <a:prstGeom prst="rect">
            <a:avLst/>
          </a:prstGeom>
        </p:spPr>
      </p:pic>
      <p:sp>
        <p:nvSpPr>
          <p:cNvPr id="2" name="Title 1"/>
          <p:cNvSpPr>
            <a:spLocks noGrp="1"/>
          </p:cNvSpPr>
          <p:nvPr>
            <p:ph type="title"/>
          </p:nvPr>
        </p:nvSpPr>
        <p:spPr/>
        <p:txBody>
          <a:bodyPr/>
          <a:lstStyle/>
          <a:p>
            <a:r>
              <a:rPr lang="en-US" sz="3200" dirty="0" smtClean="0"/>
              <a:t>Adding Rows and Columns</a:t>
            </a:r>
            <a:endParaRPr lang="en-US" sz="3200" dirty="0"/>
          </a:p>
        </p:txBody>
      </p:sp>
      <p:sp>
        <p:nvSpPr>
          <p:cNvPr id="4" name="Text Placeholder 3"/>
          <p:cNvSpPr>
            <a:spLocks noGrp="1"/>
          </p:cNvSpPr>
          <p:nvPr>
            <p:ph type="body" sz="half" idx="2"/>
          </p:nvPr>
        </p:nvSpPr>
        <p:spPr>
          <a:xfrm>
            <a:off x="1154952" y="3129280"/>
            <a:ext cx="3401065" cy="3544793"/>
          </a:xfrm>
        </p:spPr>
        <p:txBody>
          <a:bodyPr>
            <a:normAutofit/>
          </a:bodyPr>
          <a:lstStyle/>
          <a:p>
            <a:pPr marL="457200" indent="-457200">
              <a:buFont typeface="+mj-lt"/>
              <a:buAutoNum type="arabicPeriod"/>
            </a:pPr>
            <a:r>
              <a:rPr lang="en-US" sz="2400" dirty="0" smtClean="0"/>
              <a:t>Hover your mouse at the edge of the table (top or side)</a:t>
            </a:r>
          </a:p>
          <a:p>
            <a:pPr marL="457200" indent="-457200">
              <a:buFont typeface="+mj-lt"/>
              <a:buAutoNum type="arabicPeriod"/>
            </a:pPr>
            <a:r>
              <a:rPr lang="en-US" sz="2400" dirty="0" smtClean="0"/>
              <a:t>Click the plus</a:t>
            </a:r>
            <a:endParaRPr lang="en-US" sz="2400" dirty="0"/>
          </a:p>
        </p:txBody>
      </p:sp>
      <p:sp>
        <p:nvSpPr>
          <p:cNvPr id="11" name="Oval 10"/>
          <p:cNvSpPr/>
          <p:nvPr/>
        </p:nvSpPr>
        <p:spPr>
          <a:xfrm>
            <a:off x="4734163" y="2403794"/>
            <a:ext cx="518160" cy="628243"/>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pic>
        <p:nvPicPr>
          <p:cNvPr id="10" name="Picture 9"/>
          <p:cNvPicPr>
            <a:picLocks noChangeAspect="1"/>
          </p:cNvPicPr>
          <p:nvPr/>
        </p:nvPicPr>
        <p:blipFill rotWithShape="1">
          <a:blip r:embed="rId3"/>
          <a:srcRect r="26470"/>
          <a:stretch/>
        </p:blipFill>
        <p:spPr>
          <a:xfrm>
            <a:off x="4850385" y="3619273"/>
            <a:ext cx="6698939" cy="3170826"/>
          </a:xfrm>
          <a:prstGeom prst="rect">
            <a:avLst/>
          </a:prstGeom>
        </p:spPr>
      </p:pic>
      <p:sp>
        <p:nvSpPr>
          <p:cNvPr id="13" name="Oval 12"/>
          <p:cNvSpPr/>
          <p:nvPr/>
        </p:nvSpPr>
        <p:spPr>
          <a:xfrm>
            <a:off x="8984841" y="4112097"/>
            <a:ext cx="518160" cy="628243"/>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4034057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231219" y="1390814"/>
            <a:ext cx="4309940" cy="3235507"/>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sz="3200" dirty="0" smtClean="0"/>
              <a:t>File Management</a:t>
            </a:r>
            <a:endParaRPr lang="en-US" sz="3200" dirty="0"/>
          </a:p>
        </p:txBody>
      </p:sp>
      <p:sp>
        <p:nvSpPr>
          <p:cNvPr id="4" name="Text Placeholder 3"/>
          <p:cNvSpPr>
            <a:spLocks noGrp="1"/>
          </p:cNvSpPr>
          <p:nvPr>
            <p:ph type="body" sz="half" idx="2"/>
          </p:nvPr>
        </p:nvSpPr>
        <p:spPr>
          <a:xfrm>
            <a:off x="1154953" y="3129280"/>
            <a:ext cx="4076266" cy="2895599"/>
          </a:xfrm>
        </p:spPr>
        <p:txBody>
          <a:bodyPr>
            <a:normAutofit/>
          </a:bodyPr>
          <a:lstStyle/>
          <a:p>
            <a:r>
              <a:rPr lang="en-US" sz="2400" b="1" dirty="0" smtClean="0"/>
              <a:t>Ctrl + N</a:t>
            </a:r>
            <a:r>
              <a:rPr lang="en-US" sz="2400" dirty="0" smtClean="0"/>
              <a:t>	New Document</a:t>
            </a:r>
          </a:p>
          <a:p>
            <a:r>
              <a:rPr lang="en-US" sz="2400" b="1" dirty="0" smtClean="0"/>
              <a:t>Ctrl + O</a:t>
            </a:r>
            <a:r>
              <a:rPr lang="en-US" sz="2400" dirty="0" smtClean="0"/>
              <a:t>	Open</a:t>
            </a:r>
          </a:p>
          <a:p>
            <a:r>
              <a:rPr lang="en-US" sz="2400" b="1" dirty="0" smtClean="0"/>
              <a:t>Ctrl + S </a:t>
            </a:r>
            <a:r>
              <a:rPr lang="en-US" sz="2400" dirty="0" smtClean="0"/>
              <a:t>	Save</a:t>
            </a:r>
          </a:p>
          <a:p>
            <a:r>
              <a:rPr lang="en-US" sz="2400" b="1" dirty="0" smtClean="0"/>
              <a:t>Ctrl + F4</a:t>
            </a:r>
            <a:r>
              <a:rPr lang="en-US" sz="2400" dirty="0" smtClean="0"/>
              <a:t>	Close</a:t>
            </a:r>
            <a:endParaRPr lang="en-US" sz="2400" dirty="0"/>
          </a:p>
        </p:txBody>
      </p:sp>
      <p:sp>
        <p:nvSpPr>
          <p:cNvPr id="7" name="Oval 6"/>
          <p:cNvSpPr/>
          <p:nvPr/>
        </p:nvSpPr>
        <p:spPr>
          <a:xfrm>
            <a:off x="5403207" y="1879624"/>
            <a:ext cx="707878" cy="493620"/>
          </a:xfrm>
          <a:prstGeom prst="ellipse">
            <a:avLst/>
          </a:prstGeom>
          <a:noFill/>
          <a:ln w="5715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10" name="Picture 9"/>
          <p:cNvPicPr>
            <a:picLocks noChangeAspect="1"/>
          </p:cNvPicPr>
          <p:nvPr/>
        </p:nvPicPr>
        <p:blipFill rotWithShape="1">
          <a:blip r:embed="rId3"/>
          <a:srcRect b="27511"/>
          <a:stretch/>
        </p:blipFill>
        <p:spPr>
          <a:xfrm>
            <a:off x="9826514" y="1390814"/>
            <a:ext cx="2287021" cy="53178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054090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4784725" y="1752601"/>
            <a:ext cx="6790884" cy="3208750"/>
          </a:xfrm>
          <a:prstGeom prst="rect">
            <a:avLst/>
          </a:prstGeom>
        </p:spPr>
      </p:pic>
      <p:sp>
        <p:nvSpPr>
          <p:cNvPr id="2" name="Title 1"/>
          <p:cNvSpPr>
            <a:spLocks noGrp="1"/>
          </p:cNvSpPr>
          <p:nvPr>
            <p:ph type="title"/>
          </p:nvPr>
        </p:nvSpPr>
        <p:spPr/>
        <p:txBody>
          <a:bodyPr/>
          <a:lstStyle/>
          <a:p>
            <a:r>
              <a:rPr lang="en-US" sz="3200" dirty="0" smtClean="0"/>
              <a:t>Deleting Rows and Columns</a:t>
            </a:r>
            <a:endParaRPr lang="en-US" sz="3200" dirty="0"/>
          </a:p>
        </p:txBody>
      </p:sp>
      <p:sp>
        <p:nvSpPr>
          <p:cNvPr id="4" name="Text Placeholder 3"/>
          <p:cNvSpPr>
            <a:spLocks noGrp="1"/>
          </p:cNvSpPr>
          <p:nvPr>
            <p:ph type="body" sz="half" idx="2"/>
          </p:nvPr>
        </p:nvSpPr>
        <p:spPr>
          <a:xfrm>
            <a:off x="1154951" y="3129280"/>
            <a:ext cx="3629773" cy="3544793"/>
          </a:xfrm>
        </p:spPr>
        <p:txBody>
          <a:bodyPr>
            <a:normAutofit/>
          </a:bodyPr>
          <a:lstStyle/>
          <a:p>
            <a:pPr marL="457200" indent="-457200">
              <a:buFont typeface="+mj-lt"/>
              <a:buAutoNum type="arabicPeriod"/>
            </a:pPr>
            <a:r>
              <a:rPr lang="en-US" sz="2400" dirty="0" smtClean="0"/>
              <a:t>Right Click</a:t>
            </a:r>
          </a:p>
          <a:p>
            <a:pPr marL="457200" indent="-457200">
              <a:buFont typeface="+mj-lt"/>
              <a:buAutoNum type="arabicPeriod"/>
            </a:pPr>
            <a:r>
              <a:rPr lang="en-US" sz="2400" dirty="0" smtClean="0"/>
              <a:t>Use Delete button</a:t>
            </a:r>
          </a:p>
          <a:p>
            <a:pPr marL="457200" indent="-457200">
              <a:buFont typeface="+mj-lt"/>
              <a:buAutoNum type="arabicPeriod"/>
            </a:pPr>
            <a:endParaRPr lang="en-US" sz="2400" dirty="0"/>
          </a:p>
          <a:p>
            <a:r>
              <a:rPr lang="en-US" sz="1800" dirty="0" smtClean="0"/>
              <a:t>Multiple rows can be </a:t>
            </a:r>
            <a:br>
              <a:rPr lang="en-US" sz="1800" dirty="0" smtClean="0"/>
            </a:br>
            <a:r>
              <a:rPr lang="en-US" sz="1800" dirty="0" smtClean="0"/>
              <a:t>deleted at once by </a:t>
            </a:r>
            <a:br>
              <a:rPr lang="en-US" sz="1800" dirty="0" smtClean="0"/>
            </a:br>
            <a:r>
              <a:rPr lang="en-US" sz="1800" dirty="0" smtClean="0"/>
              <a:t>selecting them first</a:t>
            </a:r>
            <a:endParaRPr lang="en-US" sz="1800" b="1" dirty="0" smtClean="0"/>
          </a:p>
          <a:p>
            <a:pPr marL="457200" indent="-457200">
              <a:buFont typeface="+mj-lt"/>
              <a:buAutoNum type="arabicPeriod"/>
            </a:pPr>
            <a:endParaRPr lang="en-US" sz="2400" dirty="0"/>
          </a:p>
        </p:txBody>
      </p:sp>
      <p:sp>
        <p:nvSpPr>
          <p:cNvPr id="11" name="Oval 10"/>
          <p:cNvSpPr/>
          <p:nvPr/>
        </p:nvSpPr>
        <p:spPr>
          <a:xfrm>
            <a:off x="8654733" y="2377666"/>
            <a:ext cx="545510" cy="751614"/>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1939482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Adjusting Width and Height</a:t>
            </a:r>
            <a:endParaRPr lang="en-US" sz="3200" dirty="0"/>
          </a:p>
        </p:txBody>
      </p:sp>
      <p:sp>
        <p:nvSpPr>
          <p:cNvPr id="4" name="Text Placeholder 3"/>
          <p:cNvSpPr>
            <a:spLocks noGrp="1"/>
          </p:cNvSpPr>
          <p:nvPr>
            <p:ph type="body" sz="half" idx="2"/>
          </p:nvPr>
        </p:nvSpPr>
        <p:spPr>
          <a:xfrm>
            <a:off x="1154952" y="3129280"/>
            <a:ext cx="3522556" cy="3544793"/>
          </a:xfrm>
        </p:spPr>
        <p:txBody>
          <a:bodyPr>
            <a:normAutofit/>
          </a:bodyPr>
          <a:lstStyle/>
          <a:p>
            <a:pPr marL="457200" indent="-457200">
              <a:buFont typeface="+mj-lt"/>
              <a:buAutoNum type="arabicPeriod"/>
            </a:pPr>
            <a:r>
              <a:rPr lang="en-US" sz="2400" dirty="0" smtClean="0"/>
              <a:t>Hover mouse over border</a:t>
            </a:r>
          </a:p>
          <a:p>
            <a:pPr marL="457200" indent="-457200">
              <a:buFont typeface="+mj-lt"/>
              <a:buAutoNum type="arabicPeriod"/>
            </a:pPr>
            <a:r>
              <a:rPr lang="en-US" sz="2400" dirty="0" smtClean="0"/>
              <a:t>Cursor will change to        or   </a:t>
            </a:r>
          </a:p>
          <a:p>
            <a:pPr marL="457200" indent="-457200">
              <a:buFont typeface="+mj-lt"/>
              <a:buAutoNum type="arabicPeriod"/>
            </a:pPr>
            <a:r>
              <a:rPr lang="en-US" sz="2400" dirty="0" smtClean="0"/>
              <a:t>Click and Drag</a:t>
            </a:r>
          </a:p>
          <a:p>
            <a:pPr marL="457200" indent="-457200">
              <a:buFont typeface="+mj-lt"/>
              <a:buAutoNum type="arabicPeriod"/>
            </a:pPr>
            <a:endParaRPr lang="en-US" sz="2400" dirty="0"/>
          </a:p>
          <a:p>
            <a:r>
              <a:rPr lang="en-US" sz="1800" dirty="0" smtClean="0"/>
              <a:t>Not all cells </a:t>
            </a:r>
            <a:r>
              <a:rPr lang="en-US" sz="1800" i="1" dirty="0" smtClean="0"/>
              <a:t>can</a:t>
            </a:r>
            <a:r>
              <a:rPr lang="en-US" sz="1800" b="1" i="1" dirty="0" smtClean="0"/>
              <a:t> </a:t>
            </a:r>
            <a:r>
              <a:rPr lang="en-US" sz="1800" dirty="0" smtClean="0"/>
              <a:t>adjusted </a:t>
            </a:r>
            <a:br>
              <a:rPr lang="en-US" sz="1800" dirty="0" smtClean="0"/>
            </a:br>
            <a:r>
              <a:rPr lang="en-US" sz="1800" dirty="0" smtClean="0"/>
              <a:t>due to content size</a:t>
            </a:r>
            <a:endParaRPr lang="en-US" sz="1800" dirty="0"/>
          </a:p>
        </p:txBody>
      </p:sp>
      <p:pic>
        <p:nvPicPr>
          <p:cNvPr id="29" name="Content Placeholder 28"/>
          <p:cNvPicPr>
            <a:picLocks noGrp="1" noChangeAspect="1"/>
          </p:cNvPicPr>
          <p:nvPr>
            <p:ph idx="1"/>
          </p:nvPr>
        </p:nvPicPr>
        <p:blipFill>
          <a:blip r:embed="rId2"/>
          <a:stretch>
            <a:fillRect/>
          </a:stretch>
        </p:blipFill>
        <p:spPr>
          <a:xfrm>
            <a:off x="4784724" y="2571750"/>
            <a:ext cx="7208485" cy="1816841"/>
          </a:xfrm>
          <a:prstGeom prst="rect">
            <a:avLst/>
          </a:prstGeom>
        </p:spPr>
      </p:pic>
      <p:grpSp>
        <p:nvGrpSpPr>
          <p:cNvPr id="36" name="Group 35"/>
          <p:cNvGrpSpPr/>
          <p:nvPr/>
        </p:nvGrpSpPr>
        <p:grpSpPr>
          <a:xfrm>
            <a:off x="2108200" y="4474471"/>
            <a:ext cx="406400" cy="313429"/>
            <a:chOff x="2108200" y="4474471"/>
            <a:chExt cx="406400" cy="313429"/>
          </a:xfrm>
        </p:grpSpPr>
        <p:cxnSp>
          <p:nvCxnSpPr>
            <p:cNvPr id="12" name="Straight Connector 11"/>
            <p:cNvCxnSpPr/>
            <p:nvPr/>
          </p:nvCxnSpPr>
          <p:spPr>
            <a:xfrm>
              <a:off x="2289067" y="4475741"/>
              <a:ext cx="0" cy="3121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337425" y="4474471"/>
              <a:ext cx="0" cy="3121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83570" y="4629150"/>
              <a:ext cx="1310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108200" y="4629150"/>
              <a:ext cx="13006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rot="5400000">
            <a:off x="3124425" y="4469073"/>
            <a:ext cx="406400" cy="316604"/>
            <a:chOff x="4584700" y="613671"/>
            <a:chExt cx="406400" cy="316604"/>
          </a:xfrm>
        </p:grpSpPr>
        <p:cxnSp>
          <p:nvCxnSpPr>
            <p:cNvPr id="23" name="Straight Connector 22"/>
            <p:cNvCxnSpPr/>
            <p:nvPr/>
          </p:nvCxnSpPr>
          <p:spPr>
            <a:xfrm>
              <a:off x="4765567" y="618116"/>
              <a:ext cx="0" cy="3121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813925" y="613671"/>
              <a:ext cx="0" cy="3121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860070" y="771525"/>
              <a:ext cx="1310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4584700" y="771525"/>
              <a:ext cx="13006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a:off x="5642956" y="3238735"/>
            <a:ext cx="0" cy="24143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701787" y="3238472"/>
            <a:ext cx="0" cy="24143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737477" y="3357387"/>
            <a:ext cx="1013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5503067" y="3357387"/>
            <a:ext cx="10059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875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179" y="370438"/>
            <a:ext cx="3401064" cy="1447800"/>
          </a:xfrm>
        </p:spPr>
        <p:txBody>
          <a:bodyPr/>
          <a:lstStyle/>
          <a:p>
            <a:r>
              <a:rPr lang="en-US" sz="3200" dirty="0" smtClean="0"/>
              <a:t>Adjusting </a:t>
            </a:r>
            <a:r>
              <a:rPr lang="en-US" sz="3200" dirty="0"/>
              <a:t>Width and Height</a:t>
            </a:r>
          </a:p>
        </p:txBody>
      </p:sp>
      <p:sp>
        <p:nvSpPr>
          <p:cNvPr id="4" name="Text Placeholder 3"/>
          <p:cNvSpPr>
            <a:spLocks noGrp="1"/>
          </p:cNvSpPr>
          <p:nvPr>
            <p:ph type="body" sz="half" idx="2"/>
          </p:nvPr>
        </p:nvSpPr>
        <p:spPr>
          <a:xfrm>
            <a:off x="206425" y="1992812"/>
            <a:ext cx="3522556" cy="3544793"/>
          </a:xfrm>
        </p:spPr>
        <p:txBody>
          <a:bodyPr>
            <a:normAutofit/>
          </a:bodyPr>
          <a:lstStyle/>
          <a:p>
            <a:pPr marL="457200" indent="-457200">
              <a:buFont typeface="+mj-lt"/>
              <a:buAutoNum type="arabicPeriod"/>
            </a:pPr>
            <a:r>
              <a:rPr lang="en-US" sz="2400" dirty="0" smtClean="0"/>
              <a:t>Click anywhere inside the table</a:t>
            </a:r>
          </a:p>
          <a:p>
            <a:pPr marL="457200" indent="-457200">
              <a:buFont typeface="+mj-lt"/>
              <a:buAutoNum type="arabicPeriod"/>
            </a:pPr>
            <a:r>
              <a:rPr lang="en-US" sz="2400" dirty="0" smtClean="0"/>
              <a:t>Drag the handles in the ruler</a:t>
            </a:r>
          </a:p>
          <a:p>
            <a:endParaRPr lang="en-US" sz="2400" dirty="0"/>
          </a:p>
          <a:p>
            <a:r>
              <a:rPr lang="en-US" sz="1800" dirty="0" smtClean="0"/>
              <a:t>Overall table size can be changed with the square handle in the bottom right</a:t>
            </a:r>
            <a:endParaRPr lang="en-US" sz="1800" dirty="0"/>
          </a:p>
        </p:txBody>
      </p:sp>
      <p:pic>
        <p:nvPicPr>
          <p:cNvPr id="5" name="Content Placeholder 4"/>
          <p:cNvPicPr>
            <a:picLocks noGrp="1" noChangeAspect="1"/>
          </p:cNvPicPr>
          <p:nvPr>
            <p:ph idx="1"/>
          </p:nvPr>
        </p:nvPicPr>
        <p:blipFill rotWithShape="1">
          <a:blip r:embed="rId2"/>
          <a:srcRect l="868"/>
          <a:stretch/>
        </p:blipFill>
        <p:spPr>
          <a:xfrm>
            <a:off x="3598668" y="1992812"/>
            <a:ext cx="8107852" cy="2596089"/>
          </a:xfrm>
          <a:prstGeom prst="rect">
            <a:avLst/>
          </a:prstGeom>
        </p:spPr>
      </p:pic>
      <p:sp>
        <p:nvSpPr>
          <p:cNvPr id="9" name="Oval 8"/>
          <p:cNvSpPr/>
          <p:nvPr/>
        </p:nvSpPr>
        <p:spPr>
          <a:xfrm>
            <a:off x="6403136" y="2362946"/>
            <a:ext cx="367347" cy="346303"/>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0" name="Oval 9"/>
          <p:cNvSpPr/>
          <p:nvPr/>
        </p:nvSpPr>
        <p:spPr>
          <a:xfrm>
            <a:off x="8170111" y="2362945"/>
            <a:ext cx="367347" cy="346303"/>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2" name="Oval 11"/>
          <p:cNvSpPr/>
          <p:nvPr/>
        </p:nvSpPr>
        <p:spPr>
          <a:xfrm>
            <a:off x="9753412" y="2362944"/>
            <a:ext cx="367347" cy="346303"/>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3" name="Oval 12"/>
          <p:cNvSpPr/>
          <p:nvPr/>
        </p:nvSpPr>
        <p:spPr>
          <a:xfrm>
            <a:off x="3478654" y="3368523"/>
            <a:ext cx="367347" cy="143329"/>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7" name="Oval 16"/>
          <p:cNvSpPr/>
          <p:nvPr/>
        </p:nvSpPr>
        <p:spPr>
          <a:xfrm>
            <a:off x="3478653" y="3637153"/>
            <a:ext cx="367347" cy="143329"/>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8" name="Oval 17"/>
          <p:cNvSpPr/>
          <p:nvPr/>
        </p:nvSpPr>
        <p:spPr>
          <a:xfrm>
            <a:off x="3478653" y="3887677"/>
            <a:ext cx="367347" cy="143329"/>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9" name="Oval 18"/>
          <p:cNvSpPr/>
          <p:nvPr/>
        </p:nvSpPr>
        <p:spPr>
          <a:xfrm>
            <a:off x="3478652" y="4122141"/>
            <a:ext cx="367347" cy="143329"/>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20" name="Oval 19"/>
          <p:cNvSpPr/>
          <p:nvPr/>
        </p:nvSpPr>
        <p:spPr>
          <a:xfrm>
            <a:off x="11336713" y="2362943"/>
            <a:ext cx="367347" cy="346303"/>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22" name="Oval 21"/>
          <p:cNvSpPr/>
          <p:nvPr/>
        </p:nvSpPr>
        <p:spPr>
          <a:xfrm>
            <a:off x="11386796" y="4129675"/>
            <a:ext cx="367347" cy="346303"/>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3661889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Merging Cells</a:t>
            </a:r>
            <a:endParaRPr lang="en-US" sz="3200" dirty="0"/>
          </a:p>
        </p:txBody>
      </p:sp>
      <p:sp>
        <p:nvSpPr>
          <p:cNvPr id="4" name="Text Placeholder 3"/>
          <p:cNvSpPr>
            <a:spLocks noGrp="1"/>
          </p:cNvSpPr>
          <p:nvPr>
            <p:ph type="body" sz="half" idx="2"/>
          </p:nvPr>
        </p:nvSpPr>
        <p:spPr>
          <a:xfrm>
            <a:off x="1154952" y="3129280"/>
            <a:ext cx="3522556" cy="3544793"/>
          </a:xfrm>
        </p:spPr>
        <p:txBody>
          <a:bodyPr>
            <a:normAutofit/>
          </a:bodyPr>
          <a:lstStyle/>
          <a:p>
            <a:pPr marL="457200" indent="-457200">
              <a:buFont typeface="+mj-lt"/>
              <a:buAutoNum type="arabicPeriod"/>
            </a:pPr>
            <a:r>
              <a:rPr lang="en-US" sz="2400" dirty="0" smtClean="0"/>
              <a:t>Select multiple cells</a:t>
            </a:r>
          </a:p>
          <a:p>
            <a:pPr marL="457200" indent="-457200">
              <a:buFont typeface="+mj-lt"/>
              <a:buAutoNum type="arabicPeriod"/>
            </a:pPr>
            <a:r>
              <a:rPr lang="en-US" sz="2400" dirty="0" smtClean="0"/>
              <a:t>Right Click</a:t>
            </a:r>
          </a:p>
          <a:p>
            <a:pPr marL="457200" indent="-457200">
              <a:buFont typeface="+mj-lt"/>
              <a:buAutoNum type="arabicPeriod"/>
            </a:pPr>
            <a:r>
              <a:rPr lang="en-US" sz="2400" dirty="0" smtClean="0"/>
              <a:t>Select </a:t>
            </a:r>
            <a:r>
              <a:rPr lang="en-US" sz="2400" i="1" dirty="0" smtClean="0"/>
              <a:t>Merge Cells</a:t>
            </a:r>
            <a:endParaRPr lang="en-US" sz="2400" i="1" dirty="0"/>
          </a:p>
        </p:txBody>
      </p:sp>
      <p:pic>
        <p:nvPicPr>
          <p:cNvPr id="6" name="Content Placeholder 5"/>
          <p:cNvPicPr>
            <a:picLocks noGrp="1" noChangeAspect="1"/>
          </p:cNvPicPr>
          <p:nvPr>
            <p:ph idx="1"/>
          </p:nvPr>
        </p:nvPicPr>
        <p:blipFill>
          <a:blip r:embed="rId2"/>
          <a:stretch>
            <a:fillRect/>
          </a:stretch>
        </p:blipFill>
        <p:spPr>
          <a:xfrm>
            <a:off x="4784725" y="1041270"/>
            <a:ext cx="5961738" cy="3587881"/>
          </a:xfrm>
          <a:prstGeom prst="rect">
            <a:avLst/>
          </a:prstGeom>
        </p:spPr>
      </p:pic>
      <p:sp>
        <p:nvSpPr>
          <p:cNvPr id="11" name="Oval 10"/>
          <p:cNvSpPr/>
          <p:nvPr/>
        </p:nvSpPr>
        <p:spPr>
          <a:xfrm>
            <a:off x="6170405" y="3888743"/>
            <a:ext cx="1460817" cy="407409"/>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pic>
        <p:nvPicPr>
          <p:cNvPr id="7" name="Picture 6"/>
          <p:cNvPicPr>
            <a:picLocks noChangeAspect="1"/>
          </p:cNvPicPr>
          <p:nvPr/>
        </p:nvPicPr>
        <p:blipFill rotWithShape="1">
          <a:blip r:embed="rId3"/>
          <a:srcRect t="16182"/>
          <a:stretch/>
        </p:blipFill>
        <p:spPr>
          <a:xfrm>
            <a:off x="4784725" y="4901675"/>
            <a:ext cx="7148849" cy="1852209"/>
          </a:xfrm>
          <a:prstGeom prst="rect">
            <a:avLst/>
          </a:prstGeom>
        </p:spPr>
      </p:pic>
    </p:spTree>
    <p:extLst>
      <p:ext uri="{BB962C8B-B14F-4D97-AF65-F5344CB8AC3E}">
        <p14:creationId xmlns:p14="http://schemas.microsoft.com/office/powerpoint/2010/main" val="3785650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Cell Alignment</a:t>
            </a:r>
            <a:endParaRPr lang="en-US" sz="3200" dirty="0"/>
          </a:p>
        </p:txBody>
      </p:sp>
      <p:sp>
        <p:nvSpPr>
          <p:cNvPr id="4" name="Text Placeholder 3"/>
          <p:cNvSpPr>
            <a:spLocks noGrp="1"/>
          </p:cNvSpPr>
          <p:nvPr>
            <p:ph type="body" sz="half" idx="2"/>
          </p:nvPr>
        </p:nvSpPr>
        <p:spPr>
          <a:xfrm>
            <a:off x="1154952" y="3129280"/>
            <a:ext cx="3522556" cy="3544793"/>
          </a:xfrm>
        </p:spPr>
        <p:txBody>
          <a:bodyPr>
            <a:normAutofit/>
          </a:bodyPr>
          <a:lstStyle/>
          <a:p>
            <a:pPr marL="342900" indent="-342900">
              <a:buFont typeface="Arial" panose="020B0604020202020204" pitchFamily="34" charset="0"/>
              <a:buChar char="•"/>
            </a:pPr>
            <a:r>
              <a:rPr lang="en-US" sz="2400" dirty="0" smtClean="0"/>
              <a:t>Cell must be larger than the content</a:t>
            </a:r>
          </a:p>
          <a:p>
            <a:pPr marL="342900" indent="-342900">
              <a:buFont typeface="Arial" panose="020B0604020202020204" pitchFamily="34" charset="0"/>
              <a:buChar char="•"/>
            </a:pPr>
            <a:r>
              <a:rPr lang="en-US" sz="2400" dirty="0" smtClean="0"/>
              <a:t>Vertical alignment only affects tall cells</a:t>
            </a:r>
            <a:endParaRPr lang="en-US" sz="2400" dirty="0"/>
          </a:p>
        </p:txBody>
      </p:sp>
      <p:pic>
        <p:nvPicPr>
          <p:cNvPr id="5" name="Content Placeholder 4"/>
          <p:cNvPicPr>
            <a:picLocks noGrp="1" noChangeAspect="1"/>
          </p:cNvPicPr>
          <p:nvPr>
            <p:ph idx="1"/>
          </p:nvPr>
        </p:nvPicPr>
        <p:blipFill rotWithShape="1">
          <a:blip r:embed="rId2"/>
          <a:srcRect l="35897"/>
          <a:stretch/>
        </p:blipFill>
        <p:spPr>
          <a:xfrm>
            <a:off x="5015620" y="1776758"/>
            <a:ext cx="6944605" cy="4748886"/>
          </a:xfrm>
          <a:prstGeom prst="rect">
            <a:avLst/>
          </a:prstGeom>
        </p:spPr>
      </p:pic>
      <p:sp>
        <p:nvSpPr>
          <p:cNvPr id="11" name="Oval 10"/>
          <p:cNvSpPr/>
          <p:nvPr/>
        </p:nvSpPr>
        <p:spPr>
          <a:xfrm>
            <a:off x="7580197" y="2007305"/>
            <a:ext cx="1136069" cy="1020859"/>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9" name="Oval 8"/>
          <p:cNvSpPr/>
          <p:nvPr/>
        </p:nvSpPr>
        <p:spPr>
          <a:xfrm>
            <a:off x="8909037" y="1776758"/>
            <a:ext cx="751293" cy="413706"/>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3949884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Questions</a:t>
            </a:r>
            <a:endParaRPr lang="en-US" dirty="0"/>
          </a:p>
        </p:txBody>
      </p:sp>
      <p:sp>
        <p:nvSpPr>
          <p:cNvPr id="6" name="Content Placeholder 5"/>
          <p:cNvSpPr>
            <a:spLocks noGrp="1"/>
          </p:cNvSpPr>
          <p:nvPr>
            <p:ph idx="1"/>
          </p:nvPr>
        </p:nvSpPr>
        <p:spPr>
          <a:xfrm>
            <a:off x="1104293" y="1320623"/>
            <a:ext cx="10889587" cy="4195481"/>
          </a:xfrm>
        </p:spPr>
        <p:txBody>
          <a:bodyPr>
            <a:noAutofit/>
          </a:bodyPr>
          <a:lstStyle/>
          <a:p>
            <a:r>
              <a:rPr lang="en-US" sz="2800" dirty="0"/>
              <a:t>What is a Table Cell?</a:t>
            </a:r>
          </a:p>
          <a:p>
            <a:r>
              <a:rPr lang="en-US" sz="2800" dirty="0"/>
              <a:t>Where is the Row Header?</a:t>
            </a:r>
          </a:p>
          <a:p>
            <a:r>
              <a:rPr lang="en-US" sz="2800" dirty="0"/>
              <a:t>Why would you want to use a table?</a:t>
            </a:r>
          </a:p>
          <a:p>
            <a:r>
              <a:rPr lang="en-US" sz="2800" dirty="0"/>
              <a:t>What are a few ways to add a table to a document?</a:t>
            </a:r>
          </a:p>
          <a:p>
            <a:r>
              <a:rPr lang="en-US" sz="2800" dirty="0"/>
              <a:t>How do you add a column to your table?</a:t>
            </a:r>
          </a:p>
          <a:p>
            <a:r>
              <a:rPr lang="en-US" sz="2800" dirty="0"/>
              <a:t>Can multiple rows or columns be deleted at the same time?</a:t>
            </a:r>
          </a:p>
          <a:p>
            <a:r>
              <a:rPr lang="en-US" sz="2800" dirty="0"/>
              <a:t>How do you change the size of the whole table?</a:t>
            </a:r>
          </a:p>
          <a:p>
            <a:r>
              <a:rPr lang="en-US" sz="2800" dirty="0"/>
              <a:t>Why would you want to merge cells?</a:t>
            </a:r>
          </a:p>
          <a:p>
            <a:r>
              <a:rPr lang="en-US" sz="2800" dirty="0"/>
              <a:t>Why might cell alignment not affect the text inside the cell?</a:t>
            </a:r>
          </a:p>
        </p:txBody>
      </p:sp>
    </p:spTree>
    <p:extLst>
      <p:ext uri="{BB962C8B-B14F-4D97-AF65-F5344CB8AC3E}">
        <p14:creationId xmlns:p14="http://schemas.microsoft.com/office/powerpoint/2010/main" val="67223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What’s Next?</a:t>
            </a:r>
            <a:endParaRPr lang="en-US" dirty="0"/>
          </a:p>
        </p:txBody>
      </p:sp>
      <p:sp>
        <p:nvSpPr>
          <p:cNvPr id="5" name="Text Placeholder 4"/>
          <p:cNvSpPr>
            <a:spLocks noGrp="1"/>
          </p:cNvSpPr>
          <p:nvPr>
            <p:ph type="body" idx="1"/>
          </p:nvPr>
        </p:nvSpPr>
        <p:spPr/>
        <p:txBody>
          <a:bodyPr/>
          <a:lstStyle/>
          <a:p>
            <a:r>
              <a:rPr lang="en-US" cap="none" dirty="0" smtClean="0"/>
              <a:t>Advanced Tables</a:t>
            </a:r>
            <a:endParaRPr lang="en-US" cap="none" dirty="0"/>
          </a:p>
        </p:txBody>
      </p:sp>
    </p:spTree>
    <p:extLst>
      <p:ext uri="{BB962C8B-B14F-4D97-AF65-F5344CB8AC3E}">
        <p14:creationId xmlns:p14="http://schemas.microsoft.com/office/powerpoint/2010/main" val="375279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cap="none" dirty="0" smtClean="0"/>
              <a:t>Working With Microsoft </a:t>
            </a:r>
            <a:br>
              <a:rPr lang="en-US" cap="none" dirty="0" smtClean="0"/>
            </a:br>
            <a:r>
              <a:rPr lang="en-US" b="1" cap="none" dirty="0" smtClean="0"/>
              <a:t>Word</a:t>
            </a:r>
            <a:r>
              <a:rPr lang="en-US" cap="none" dirty="0" smtClean="0"/>
              <a:t> </a:t>
            </a:r>
            <a:r>
              <a:rPr lang="en-US" b="1" cap="none" dirty="0" smtClean="0"/>
              <a:t>2016</a:t>
            </a:r>
            <a:endParaRPr lang="en-US" b="1" cap="none" dirty="0"/>
          </a:p>
        </p:txBody>
      </p:sp>
      <p:sp>
        <p:nvSpPr>
          <p:cNvPr id="3" name="Subtitle 2"/>
          <p:cNvSpPr>
            <a:spLocks noGrp="1"/>
          </p:cNvSpPr>
          <p:nvPr>
            <p:ph type="subTitle" idx="1"/>
          </p:nvPr>
        </p:nvSpPr>
        <p:spPr/>
        <p:txBody>
          <a:bodyPr/>
          <a:lstStyle/>
          <a:p>
            <a:r>
              <a:rPr lang="en-US" dirty="0" smtClean="0"/>
              <a:t>Jack Castillo</a:t>
            </a:r>
          </a:p>
          <a:p>
            <a:r>
              <a:rPr lang="en-US" dirty="0" smtClean="0"/>
              <a:t>Keith Morgan								</a:t>
            </a:r>
            <a:r>
              <a:rPr lang="en-US" b="1" dirty="0" smtClean="0"/>
              <a:t>Lesson 5</a:t>
            </a:r>
            <a:endParaRPr lang="en-US" b="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2148" t="15629" r="19778" b="33408"/>
          <a:stretch/>
        </p:blipFill>
        <p:spPr>
          <a:xfrm>
            <a:off x="8400261" y="2865119"/>
            <a:ext cx="3160704" cy="2773681"/>
          </a:xfrm>
          <a:prstGeom prst="rect">
            <a:avLst/>
          </a:prstGeom>
        </p:spPr>
      </p:pic>
    </p:spTree>
    <p:extLst>
      <p:ext uri="{BB962C8B-B14F-4D97-AF65-F5344CB8AC3E}">
        <p14:creationId xmlns:p14="http://schemas.microsoft.com/office/powerpoint/2010/main" val="3279622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Table Tools</a:t>
            </a:r>
            <a:endParaRPr lang="en-US" sz="3200" dirty="0"/>
          </a:p>
        </p:txBody>
      </p:sp>
      <p:sp>
        <p:nvSpPr>
          <p:cNvPr id="4" name="Text Placeholder 3"/>
          <p:cNvSpPr>
            <a:spLocks noGrp="1"/>
          </p:cNvSpPr>
          <p:nvPr>
            <p:ph type="body" sz="half" idx="2"/>
          </p:nvPr>
        </p:nvSpPr>
        <p:spPr>
          <a:xfrm>
            <a:off x="1154952" y="3129280"/>
            <a:ext cx="4560048" cy="2895599"/>
          </a:xfrm>
        </p:spPr>
        <p:txBody>
          <a:bodyPr>
            <a:normAutofit/>
          </a:bodyPr>
          <a:lstStyle/>
          <a:p>
            <a:pPr marL="342900" indent="-342900">
              <a:buFont typeface="Arial" panose="020B0604020202020204" pitchFamily="34" charset="0"/>
              <a:buChar char="•"/>
            </a:pPr>
            <a:r>
              <a:rPr lang="en-US" sz="2400" dirty="0" smtClean="0"/>
              <a:t>Table Styles</a:t>
            </a:r>
          </a:p>
          <a:p>
            <a:pPr marL="342900" indent="-342900">
              <a:buFont typeface="Arial" panose="020B0604020202020204" pitchFamily="34" charset="0"/>
              <a:buChar char="•"/>
            </a:pPr>
            <a:r>
              <a:rPr lang="en-US" sz="2400" dirty="0" smtClean="0"/>
              <a:t>Borders</a:t>
            </a:r>
          </a:p>
          <a:p>
            <a:pPr marL="342900" indent="-342900">
              <a:buFont typeface="Arial" panose="020B0604020202020204" pitchFamily="34" charset="0"/>
              <a:buChar char="•"/>
            </a:pPr>
            <a:r>
              <a:rPr lang="en-US" sz="2400" dirty="0" smtClean="0"/>
              <a:t>Cell Sizing</a:t>
            </a:r>
          </a:p>
          <a:p>
            <a:pPr marL="342900" indent="-342900">
              <a:buFont typeface="Arial" panose="020B0604020202020204" pitchFamily="34" charset="0"/>
              <a:buChar char="•"/>
            </a:pPr>
            <a:r>
              <a:rPr lang="en-US" sz="2400" dirty="0" smtClean="0"/>
              <a:t>Alignment</a:t>
            </a:r>
          </a:p>
          <a:p>
            <a:pPr marL="342900" indent="-342900">
              <a:buFont typeface="Arial" panose="020B0604020202020204" pitchFamily="34" charset="0"/>
              <a:buChar char="•"/>
            </a:pPr>
            <a:endParaRPr lang="en-US" sz="2400" dirty="0"/>
          </a:p>
        </p:txBody>
      </p:sp>
      <p:pic>
        <p:nvPicPr>
          <p:cNvPr id="12" name="Content Placeholder 11"/>
          <p:cNvPicPr>
            <a:picLocks noGrp="1" noChangeAspect="1"/>
          </p:cNvPicPr>
          <p:nvPr>
            <p:ph idx="1"/>
          </p:nvPr>
        </p:nvPicPr>
        <p:blipFill rotWithShape="1">
          <a:blip r:embed="rId2"/>
          <a:srcRect l="41388"/>
          <a:stretch/>
        </p:blipFill>
        <p:spPr>
          <a:xfrm>
            <a:off x="4725910" y="385215"/>
            <a:ext cx="6029607" cy="6411529"/>
          </a:xfrm>
          <a:prstGeom prst="rect">
            <a:avLst/>
          </a:prstGeom>
        </p:spPr>
      </p:pic>
      <p:sp>
        <p:nvSpPr>
          <p:cNvPr id="9" name="Oval 8"/>
          <p:cNvSpPr/>
          <p:nvPr/>
        </p:nvSpPr>
        <p:spPr>
          <a:xfrm>
            <a:off x="8154522" y="467140"/>
            <a:ext cx="1956199" cy="827781"/>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1684767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Table Styles</a:t>
            </a:r>
            <a:endParaRPr lang="en-US" sz="3200" dirty="0"/>
          </a:p>
        </p:txBody>
      </p:sp>
      <p:sp>
        <p:nvSpPr>
          <p:cNvPr id="4" name="Text Placeholder 3"/>
          <p:cNvSpPr>
            <a:spLocks noGrp="1"/>
          </p:cNvSpPr>
          <p:nvPr>
            <p:ph type="body" sz="half" idx="2"/>
          </p:nvPr>
        </p:nvSpPr>
        <p:spPr>
          <a:xfrm>
            <a:off x="1154952" y="3129280"/>
            <a:ext cx="4560048" cy="2895599"/>
          </a:xfrm>
        </p:spPr>
        <p:txBody>
          <a:bodyPr>
            <a:normAutofit/>
          </a:bodyPr>
          <a:lstStyle/>
          <a:p>
            <a:pPr marL="342900" indent="-342900">
              <a:buFont typeface="Arial" panose="020B0604020202020204" pitchFamily="34" charset="0"/>
              <a:buChar char="•"/>
            </a:pPr>
            <a:r>
              <a:rPr lang="en-US" sz="2400" dirty="0" smtClean="0"/>
              <a:t>Multiple Options</a:t>
            </a:r>
          </a:p>
          <a:p>
            <a:pPr marL="342900" indent="-342900">
              <a:buFont typeface="Arial" panose="020B0604020202020204" pitchFamily="34" charset="0"/>
              <a:buChar char="•"/>
            </a:pPr>
            <a:r>
              <a:rPr lang="en-US" sz="2400" dirty="0" smtClean="0"/>
              <a:t>Be Careful with Shading</a:t>
            </a:r>
          </a:p>
          <a:p>
            <a:pPr marL="342900" indent="-342900">
              <a:buFont typeface="Arial" panose="020B0604020202020204" pitchFamily="34" charset="0"/>
              <a:buChar char="•"/>
            </a:pPr>
            <a:r>
              <a:rPr lang="en-US" sz="2400" dirty="0" smtClean="0"/>
              <a:t>Style Options Allow Customization </a:t>
            </a:r>
          </a:p>
          <a:p>
            <a:endParaRPr lang="en-US" sz="2400" dirty="0" smtClean="0"/>
          </a:p>
        </p:txBody>
      </p:sp>
      <p:pic>
        <p:nvPicPr>
          <p:cNvPr id="10" name="Content Placeholder 4"/>
          <p:cNvPicPr>
            <a:picLocks noGrp="1" noChangeAspect="1"/>
          </p:cNvPicPr>
          <p:nvPr>
            <p:ph idx="1"/>
          </p:nvPr>
        </p:nvPicPr>
        <p:blipFill>
          <a:blip r:embed="rId2"/>
          <a:stretch>
            <a:fillRect/>
          </a:stretch>
        </p:blipFill>
        <p:spPr>
          <a:xfrm>
            <a:off x="5341544" y="58421"/>
            <a:ext cx="6147303" cy="6685910"/>
          </a:xfrm>
          <a:prstGeom prst="rect">
            <a:avLst/>
          </a:prstGeom>
        </p:spPr>
      </p:pic>
    </p:spTree>
    <p:extLst>
      <p:ext uri="{BB962C8B-B14F-4D97-AF65-F5344CB8AC3E}">
        <p14:creationId xmlns:p14="http://schemas.microsoft.com/office/powerpoint/2010/main" val="1595600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Creating a New Document</a:t>
            </a:r>
            <a:endParaRPr lang="en-US" sz="3200" dirty="0"/>
          </a:p>
        </p:txBody>
      </p:sp>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sz="2400" dirty="0" smtClean="0"/>
              <a:t>Completely blank</a:t>
            </a:r>
          </a:p>
          <a:p>
            <a:pPr lvl="1"/>
            <a:r>
              <a:rPr lang="en-US" sz="2800" dirty="0" smtClean="0"/>
              <a:t>or</a:t>
            </a:r>
            <a:endParaRPr lang="en-US" sz="2000" dirty="0" smtClean="0"/>
          </a:p>
          <a:p>
            <a:pPr marL="285750" indent="-285750">
              <a:buFont typeface="Arial" panose="020B0604020202020204" pitchFamily="34" charset="0"/>
              <a:buChar char="•"/>
            </a:pPr>
            <a:r>
              <a:rPr lang="en-US" sz="2400" dirty="0" smtClean="0"/>
              <a:t>Many templates available</a:t>
            </a:r>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4793669" y="82749"/>
            <a:ext cx="7139071" cy="6711877"/>
          </a:xfrm>
          <a:prstGeom prst="rect">
            <a:avLst/>
          </a:prstGeom>
          <a:effectLst>
            <a:outerShdw blurRad="50800" dist="38100" dir="2700000" algn="tl" rotWithShape="0">
              <a:prstClr val="black">
                <a:alpha val="40000"/>
              </a:prstClr>
            </a:outerShdw>
          </a:effectLst>
        </p:spPr>
      </p:pic>
      <p:sp>
        <p:nvSpPr>
          <p:cNvPr id="8" name="Oval 7"/>
          <p:cNvSpPr/>
          <p:nvPr/>
        </p:nvSpPr>
        <p:spPr>
          <a:xfrm>
            <a:off x="4724196" y="936074"/>
            <a:ext cx="707878" cy="493620"/>
          </a:xfrm>
          <a:prstGeom prst="ellipse">
            <a:avLst/>
          </a:prstGeom>
          <a:noFill/>
          <a:ln w="5715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7137802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Table Styles</a:t>
            </a:r>
            <a:endParaRPr lang="en-US" sz="3200" dirty="0"/>
          </a:p>
        </p:txBody>
      </p:sp>
      <p:pic>
        <p:nvPicPr>
          <p:cNvPr id="28" name="Content Placeholder 27" descr="My Really Important Document - Word"/>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8077200" y="1524029"/>
            <a:ext cx="3660775" cy="2339917"/>
          </a:xfrm>
        </p:spPr>
      </p:pic>
      <p:pic>
        <p:nvPicPr>
          <p:cNvPr id="27" name="Content Placeholder 26" descr="My Really Important Document - Word"/>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110038" y="1524029"/>
            <a:ext cx="3660775" cy="2339917"/>
          </a:xfrm>
        </p:spPr>
      </p:pic>
      <p:pic>
        <p:nvPicPr>
          <p:cNvPr id="26" name="Content Placeholder 25" descr="My Really Important Document - Word"/>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142875" y="1524029"/>
            <a:ext cx="3660775" cy="2339917"/>
          </a:xfrm>
        </p:spPr>
      </p:pic>
      <p:pic>
        <p:nvPicPr>
          <p:cNvPr id="31" name="Content Placeholder 30" descr="My Really Important Document - Word"/>
          <p:cNvPicPr>
            <a:picLocks noGrp="1" noChangeAspect="1"/>
          </p:cNvPicPr>
          <p:nvPr>
            <p:ph sz="quarter" idx="4"/>
          </p:nvPr>
        </p:nvPicPr>
        <p:blipFill>
          <a:blip r:embed="rId5" cstate="print">
            <a:extLst>
              <a:ext uri="{28A0092B-C50C-407E-A947-70E740481C1C}">
                <a14:useLocalDpi xmlns:a14="http://schemas.microsoft.com/office/drawing/2010/main" val="0"/>
              </a:ext>
            </a:extLst>
          </a:blip>
          <a:stretch>
            <a:fillRect/>
          </a:stretch>
        </p:blipFill>
        <p:spPr>
          <a:xfrm>
            <a:off x="8077200" y="4305329"/>
            <a:ext cx="3660775" cy="2339917"/>
          </a:xfrm>
        </p:spPr>
      </p:pic>
      <p:pic>
        <p:nvPicPr>
          <p:cNvPr id="30" name="Content Placeholder 29" descr="My Really Important Document - Word"/>
          <p:cNvPicPr>
            <a:picLocks noGrp="1" noChangeAspect="1"/>
          </p:cNvPicPr>
          <p:nvPr>
            <p:ph sz="quarter" idx="4"/>
          </p:nvPr>
        </p:nvPicPr>
        <p:blipFill>
          <a:blip r:embed="rId6" cstate="print">
            <a:extLst>
              <a:ext uri="{28A0092B-C50C-407E-A947-70E740481C1C}">
                <a14:useLocalDpi xmlns:a14="http://schemas.microsoft.com/office/drawing/2010/main" val="0"/>
              </a:ext>
            </a:extLst>
          </a:blip>
          <a:stretch>
            <a:fillRect/>
          </a:stretch>
        </p:blipFill>
        <p:spPr>
          <a:xfrm>
            <a:off x="4110038" y="4305329"/>
            <a:ext cx="3660775" cy="2339917"/>
          </a:xfrm>
        </p:spPr>
      </p:pic>
      <p:pic>
        <p:nvPicPr>
          <p:cNvPr id="29" name="Content Placeholder 28" descr="My Really Important Document - Word"/>
          <p:cNvPicPr>
            <a:picLocks noGrp="1" noChangeAspect="1"/>
          </p:cNvPicPr>
          <p:nvPr>
            <p:ph sz="quarter" idx="4"/>
          </p:nvPr>
        </p:nvPicPr>
        <p:blipFill>
          <a:blip r:embed="rId7" cstate="print">
            <a:extLst>
              <a:ext uri="{28A0092B-C50C-407E-A947-70E740481C1C}">
                <a14:useLocalDpi xmlns:a14="http://schemas.microsoft.com/office/drawing/2010/main" val="0"/>
              </a:ext>
            </a:extLst>
          </a:blip>
          <a:stretch>
            <a:fillRect/>
          </a:stretch>
        </p:blipFill>
        <p:spPr>
          <a:xfrm>
            <a:off x="142875" y="4305329"/>
            <a:ext cx="3660775" cy="2339917"/>
          </a:xfrm>
        </p:spPr>
      </p:pic>
    </p:spTree>
    <p:extLst>
      <p:ext uri="{BB962C8B-B14F-4D97-AF65-F5344CB8AC3E}">
        <p14:creationId xmlns:p14="http://schemas.microsoft.com/office/powerpoint/2010/main" val="1403932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1447800"/>
            <a:ext cx="4155967" cy="1447800"/>
          </a:xfrm>
        </p:spPr>
        <p:txBody>
          <a:bodyPr/>
          <a:lstStyle/>
          <a:p>
            <a:r>
              <a:rPr lang="en-US" sz="3200" dirty="0" smtClean="0"/>
              <a:t>Table Style Options</a:t>
            </a:r>
            <a:endParaRPr lang="en-US" sz="3200" dirty="0"/>
          </a:p>
        </p:txBody>
      </p:sp>
      <p:sp>
        <p:nvSpPr>
          <p:cNvPr id="4" name="Text Placeholder 3"/>
          <p:cNvSpPr>
            <a:spLocks noGrp="1"/>
          </p:cNvSpPr>
          <p:nvPr>
            <p:ph type="body" sz="half" idx="2"/>
          </p:nvPr>
        </p:nvSpPr>
        <p:spPr>
          <a:xfrm>
            <a:off x="1154952" y="3129280"/>
            <a:ext cx="4229848" cy="2895599"/>
          </a:xfrm>
        </p:spPr>
        <p:txBody>
          <a:bodyPr>
            <a:normAutofit lnSpcReduction="10000"/>
          </a:bodyPr>
          <a:lstStyle/>
          <a:p>
            <a:pPr marL="457200" indent="-457200">
              <a:buFont typeface="+mj-lt"/>
              <a:buAutoNum type="arabicPeriod"/>
            </a:pPr>
            <a:r>
              <a:rPr lang="en-US" sz="2400" dirty="0" smtClean="0"/>
              <a:t>Header Row</a:t>
            </a:r>
          </a:p>
          <a:p>
            <a:pPr marL="457200" indent="-457200">
              <a:buFont typeface="+mj-lt"/>
              <a:buAutoNum type="arabicPeriod"/>
            </a:pPr>
            <a:r>
              <a:rPr lang="en-US" sz="2400" dirty="0" smtClean="0"/>
              <a:t>Total Row</a:t>
            </a:r>
          </a:p>
          <a:p>
            <a:pPr marL="457200" indent="-457200">
              <a:buFont typeface="+mj-lt"/>
              <a:buAutoNum type="arabicPeriod"/>
            </a:pPr>
            <a:r>
              <a:rPr lang="en-US" sz="2400" dirty="0" smtClean="0"/>
              <a:t>Banded Rows</a:t>
            </a:r>
          </a:p>
          <a:p>
            <a:pPr marL="457200" indent="-457200">
              <a:buFont typeface="+mj-lt"/>
              <a:buAutoNum type="arabicPeriod"/>
            </a:pPr>
            <a:r>
              <a:rPr lang="en-US" sz="2400" dirty="0" smtClean="0"/>
              <a:t>First Column</a:t>
            </a:r>
          </a:p>
          <a:p>
            <a:pPr marL="457200" indent="-457200">
              <a:buFont typeface="+mj-lt"/>
              <a:buAutoNum type="arabicPeriod"/>
            </a:pPr>
            <a:r>
              <a:rPr lang="en-US" sz="2400" dirty="0" smtClean="0"/>
              <a:t>Last Column</a:t>
            </a:r>
          </a:p>
          <a:p>
            <a:pPr marL="457200" indent="-457200">
              <a:buFont typeface="+mj-lt"/>
              <a:buAutoNum type="arabicPeriod"/>
            </a:pPr>
            <a:r>
              <a:rPr lang="en-US" sz="2400" dirty="0" smtClean="0"/>
              <a:t>Banded Columns</a:t>
            </a:r>
          </a:p>
        </p:txBody>
      </p:sp>
      <p:pic>
        <p:nvPicPr>
          <p:cNvPr id="10" name="Content Placeholder 9"/>
          <p:cNvPicPr>
            <a:picLocks noGrp="1" noChangeAspect="1"/>
          </p:cNvPicPr>
          <p:nvPr>
            <p:ph idx="1"/>
          </p:nvPr>
        </p:nvPicPr>
        <p:blipFill rotWithShape="1">
          <a:blip r:embed="rId2"/>
          <a:srcRect r="56343" b="50672"/>
          <a:stretch/>
        </p:blipFill>
        <p:spPr>
          <a:xfrm>
            <a:off x="4433807" y="1447800"/>
            <a:ext cx="7677439" cy="4734962"/>
          </a:xfrm>
          <a:prstGeom prst="rect">
            <a:avLst/>
          </a:prstGeom>
        </p:spPr>
      </p:pic>
      <p:sp>
        <p:nvSpPr>
          <p:cNvPr id="8" name="Oval 7"/>
          <p:cNvSpPr/>
          <p:nvPr/>
        </p:nvSpPr>
        <p:spPr>
          <a:xfrm>
            <a:off x="4098570" y="1770769"/>
            <a:ext cx="2501406" cy="1200628"/>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3986524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Borders</a:t>
            </a:r>
            <a:endParaRPr lang="en-US" sz="3200" dirty="0"/>
          </a:p>
        </p:txBody>
      </p:sp>
      <p:sp>
        <p:nvSpPr>
          <p:cNvPr id="4" name="Text Placeholder 3"/>
          <p:cNvSpPr>
            <a:spLocks noGrp="1"/>
          </p:cNvSpPr>
          <p:nvPr>
            <p:ph type="body" sz="half" idx="2"/>
          </p:nvPr>
        </p:nvSpPr>
        <p:spPr>
          <a:xfrm>
            <a:off x="1154952" y="3129280"/>
            <a:ext cx="4229848" cy="2895599"/>
          </a:xfrm>
        </p:spPr>
        <p:txBody>
          <a:bodyPr>
            <a:normAutofit/>
          </a:bodyPr>
          <a:lstStyle/>
          <a:p>
            <a:pPr marL="457200" indent="-457200">
              <a:buFont typeface="+mj-lt"/>
              <a:buAutoNum type="arabicPeriod"/>
            </a:pPr>
            <a:r>
              <a:rPr lang="en-US" sz="2400" dirty="0" smtClean="0"/>
              <a:t>Select the Table</a:t>
            </a:r>
          </a:p>
          <a:p>
            <a:pPr marL="457200" indent="-457200">
              <a:buFont typeface="+mj-lt"/>
              <a:buAutoNum type="arabicPeriod"/>
            </a:pPr>
            <a:r>
              <a:rPr lang="en-US" sz="2400" dirty="0" smtClean="0"/>
              <a:t>Choose Border Styles</a:t>
            </a:r>
          </a:p>
          <a:p>
            <a:pPr marL="457200" indent="-457200">
              <a:buFont typeface="+mj-lt"/>
              <a:buAutoNum type="arabicPeriod"/>
            </a:pPr>
            <a:r>
              <a:rPr lang="en-US" sz="2400" dirty="0" smtClean="0"/>
              <a:t>Click Borders</a:t>
            </a:r>
          </a:p>
          <a:p>
            <a:pPr marL="457200" indent="-457200">
              <a:buFont typeface="+mj-lt"/>
              <a:buAutoNum type="arabicPeriod"/>
            </a:pPr>
            <a:r>
              <a:rPr lang="en-US" sz="2400" dirty="0" smtClean="0"/>
              <a:t>Select </a:t>
            </a:r>
            <a:r>
              <a:rPr lang="en-US" sz="2400" i="1" dirty="0" smtClean="0"/>
              <a:t>All Borders</a:t>
            </a:r>
          </a:p>
          <a:p>
            <a:pPr marL="457200" indent="-457200">
              <a:buFont typeface="+mj-lt"/>
              <a:buAutoNum type="arabicPeriod"/>
            </a:pPr>
            <a:endParaRPr lang="en-US" sz="2400" dirty="0" smtClean="0"/>
          </a:p>
        </p:txBody>
      </p:sp>
      <p:pic>
        <p:nvPicPr>
          <p:cNvPr id="5" name="Content Placeholder 4"/>
          <p:cNvPicPr>
            <a:picLocks noGrp="1" noChangeAspect="1"/>
          </p:cNvPicPr>
          <p:nvPr>
            <p:ph idx="1"/>
          </p:nvPr>
        </p:nvPicPr>
        <p:blipFill rotWithShape="1">
          <a:blip r:embed="rId2"/>
          <a:srcRect b="38019"/>
          <a:stretch/>
        </p:blipFill>
        <p:spPr>
          <a:xfrm>
            <a:off x="5272514" y="1447799"/>
            <a:ext cx="5723139" cy="3842873"/>
          </a:xfrm>
          <a:prstGeom prst="rect">
            <a:avLst/>
          </a:prstGeom>
        </p:spPr>
      </p:pic>
      <p:pic>
        <p:nvPicPr>
          <p:cNvPr id="6" name="Picture 5"/>
          <p:cNvPicPr>
            <a:picLocks noChangeAspect="1"/>
          </p:cNvPicPr>
          <p:nvPr/>
        </p:nvPicPr>
        <p:blipFill rotWithShape="1">
          <a:blip r:embed="rId3"/>
          <a:srcRect b="38389"/>
          <a:stretch/>
        </p:blipFill>
        <p:spPr>
          <a:xfrm>
            <a:off x="5272515" y="1447800"/>
            <a:ext cx="5723142" cy="3819954"/>
          </a:xfrm>
          <a:prstGeom prst="rect">
            <a:avLst/>
          </a:prstGeom>
        </p:spPr>
      </p:pic>
      <p:pic>
        <p:nvPicPr>
          <p:cNvPr id="7" name="Picture 6"/>
          <p:cNvPicPr>
            <a:picLocks noChangeAspect="1"/>
          </p:cNvPicPr>
          <p:nvPr/>
        </p:nvPicPr>
        <p:blipFill rotWithShape="1">
          <a:blip r:embed="rId4"/>
          <a:srcRect b="37423"/>
          <a:stretch/>
        </p:blipFill>
        <p:spPr>
          <a:xfrm>
            <a:off x="5272515" y="1447802"/>
            <a:ext cx="5723140" cy="3879848"/>
          </a:xfrm>
          <a:prstGeom prst="rect">
            <a:avLst/>
          </a:prstGeom>
        </p:spPr>
      </p:pic>
      <p:cxnSp>
        <p:nvCxnSpPr>
          <p:cNvPr id="9" name="Straight Arrow Connector 8"/>
          <p:cNvCxnSpPr/>
          <p:nvPr/>
        </p:nvCxnSpPr>
        <p:spPr>
          <a:xfrm>
            <a:off x="4238625" y="3371850"/>
            <a:ext cx="1406037" cy="7165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910137" y="2119841"/>
            <a:ext cx="4383332" cy="17413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325411" y="2119841"/>
            <a:ext cx="5776951" cy="22059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325411" y="3024554"/>
            <a:ext cx="5601104" cy="17975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324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animEffect transition="in" filter="fade">
                                      <p:cBhvr>
                                        <p:cTn id="9" dur="500"/>
                                        <p:tgtEl>
                                          <p:spTgt spid="4">
                                            <p:txEl>
                                              <p:pRg st="1" end="1"/>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1"/>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500"/>
                                        <p:tgtEl>
                                          <p:spTgt spid="4">
                                            <p:txEl>
                                              <p:pRg st="3" end="3"/>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Border Painter</a:t>
            </a:r>
            <a:endParaRPr lang="en-US" sz="3200" dirty="0"/>
          </a:p>
        </p:txBody>
      </p:sp>
      <p:sp>
        <p:nvSpPr>
          <p:cNvPr id="4" name="Text Placeholder 3"/>
          <p:cNvSpPr>
            <a:spLocks noGrp="1"/>
          </p:cNvSpPr>
          <p:nvPr>
            <p:ph type="body" sz="half" idx="2"/>
          </p:nvPr>
        </p:nvSpPr>
        <p:spPr>
          <a:xfrm>
            <a:off x="1154952" y="3129280"/>
            <a:ext cx="4071098" cy="2895599"/>
          </a:xfrm>
        </p:spPr>
        <p:txBody>
          <a:bodyPr>
            <a:normAutofit/>
          </a:bodyPr>
          <a:lstStyle/>
          <a:p>
            <a:pPr marL="457200" indent="-457200">
              <a:buFont typeface="+mj-lt"/>
              <a:buAutoNum type="arabicPeriod"/>
            </a:pPr>
            <a:r>
              <a:rPr lang="en-US" sz="2400" dirty="0" smtClean="0"/>
              <a:t>Click into the table</a:t>
            </a:r>
          </a:p>
          <a:p>
            <a:pPr marL="457200" indent="-457200">
              <a:buFont typeface="+mj-lt"/>
              <a:buAutoNum type="arabicPeriod"/>
            </a:pPr>
            <a:r>
              <a:rPr lang="en-US" sz="2400" dirty="0" smtClean="0"/>
              <a:t>Click </a:t>
            </a:r>
            <a:r>
              <a:rPr lang="en-US" sz="2400" i="1" dirty="0" smtClean="0"/>
              <a:t>Design</a:t>
            </a:r>
          </a:p>
          <a:p>
            <a:pPr marL="457200" indent="-457200">
              <a:buFont typeface="+mj-lt"/>
              <a:buAutoNum type="arabicPeriod"/>
            </a:pPr>
            <a:r>
              <a:rPr lang="en-US" sz="2400" dirty="0" smtClean="0"/>
              <a:t>Choose</a:t>
            </a:r>
            <a:r>
              <a:rPr lang="en-US" sz="2400" i="1" dirty="0" smtClean="0"/>
              <a:t> Border Style</a:t>
            </a:r>
            <a:endParaRPr lang="en-US" sz="2400" dirty="0" smtClean="0"/>
          </a:p>
          <a:p>
            <a:pPr marL="457200" indent="-457200">
              <a:buFont typeface="+mj-lt"/>
              <a:buAutoNum type="arabicPeriod"/>
            </a:pPr>
            <a:r>
              <a:rPr lang="en-US" sz="2400" dirty="0" smtClean="0"/>
              <a:t>Click</a:t>
            </a:r>
            <a:r>
              <a:rPr lang="en-US" sz="2400" i="1" dirty="0" smtClean="0"/>
              <a:t> Border Painter</a:t>
            </a:r>
            <a:endParaRPr lang="en-US" sz="2400" dirty="0" smtClean="0"/>
          </a:p>
          <a:p>
            <a:pPr marL="457200" indent="-457200">
              <a:buFont typeface="+mj-lt"/>
              <a:buAutoNum type="arabicPeriod"/>
            </a:pPr>
            <a:r>
              <a:rPr lang="en-US" sz="2400" i="1" dirty="0" smtClean="0"/>
              <a:t>Click on border you want to change</a:t>
            </a:r>
          </a:p>
          <a:p>
            <a:pPr marL="457200" indent="-457200">
              <a:buFont typeface="+mj-lt"/>
              <a:buAutoNum type="arabicPeriod"/>
            </a:pPr>
            <a:endParaRPr lang="en-US" sz="2400" i="1" dirty="0" smtClean="0"/>
          </a:p>
        </p:txBody>
      </p:sp>
      <p:pic>
        <p:nvPicPr>
          <p:cNvPr id="7" name="Content Placeholder 6"/>
          <p:cNvPicPr>
            <a:picLocks noGrp="1" noChangeAspect="1"/>
          </p:cNvPicPr>
          <p:nvPr>
            <p:ph idx="1"/>
          </p:nvPr>
        </p:nvPicPr>
        <p:blipFill rotWithShape="1">
          <a:blip r:embed="rId2"/>
          <a:srcRect b="44030"/>
          <a:stretch/>
        </p:blipFill>
        <p:spPr>
          <a:xfrm>
            <a:off x="5272514" y="1447799"/>
            <a:ext cx="5846295" cy="3544825"/>
          </a:xfrm>
          <a:prstGeom prst="rect">
            <a:avLst/>
          </a:prstGeom>
        </p:spPr>
      </p:pic>
      <p:cxnSp>
        <p:nvCxnSpPr>
          <p:cNvPr id="5" name="Elbow Connector 4"/>
          <p:cNvCxnSpPr/>
          <p:nvPr/>
        </p:nvCxnSpPr>
        <p:spPr>
          <a:xfrm>
            <a:off x="4633546" y="3385037"/>
            <a:ext cx="953438" cy="87606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754315" y="1773937"/>
            <a:ext cx="5170229" cy="21122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809744" y="2171700"/>
            <a:ext cx="4553712" cy="21808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727448" y="2171700"/>
            <a:ext cx="5751576" cy="26929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flipV="1">
            <a:off x="4416552" y="4663440"/>
            <a:ext cx="2953512" cy="10444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7380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 presetClass="exit" presetSubtype="0" fill="hold" nodeType="withEffect">
                                  <p:stCondLst>
                                    <p:cond delay="0"/>
                                  </p:stCondLst>
                                  <p:childTnLst>
                                    <p:set>
                                      <p:cBhvr>
                                        <p:cTn id="19" dur="1" fill="hold">
                                          <p:stCondLst>
                                            <p:cond delay="0"/>
                                          </p:stCondLst>
                                        </p:cTn>
                                        <p:tgtEl>
                                          <p:spTgt spid="9"/>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par>
                                <p:cTn id="28" presetID="1" presetClass="exit" presetSubtype="0" fill="hold" nodeType="withEffect">
                                  <p:stCondLst>
                                    <p:cond delay="0"/>
                                  </p:stCondLst>
                                  <p:childTnLst>
                                    <p:set>
                                      <p:cBhvr>
                                        <p:cTn id="29" dur="1" fill="hold">
                                          <p:stCondLst>
                                            <p:cond delay="0"/>
                                          </p:stCondLst>
                                        </p:cTn>
                                        <p:tgtEl>
                                          <p:spTgt spid="14"/>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fade">
                                      <p:cBhvr>
                                        <p:cTn id="37" dur="500"/>
                                        <p:tgtEl>
                                          <p:spTgt spid="4">
                                            <p:txEl>
                                              <p:pRg st="4" end="4"/>
                                            </p:txEl>
                                          </p:spTgt>
                                        </p:tgtEl>
                                      </p:cBhvr>
                                    </p:animEffect>
                                  </p:childTnLst>
                                </p:cTn>
                              </p:par>
                              <p:par>
                                <p:cTn id="38" presetID="1" presetClass="exit" presetSubtype="0" fill="hold" nodeType="withEffect">
                                  <p:stCondLst>
                                    <p:cond delay="0"/>
                                  </p:stCondLst>
                                  <p:childTnLst>
                                    <p:set>
                                      <p:cBhvr>
                                        <p:cTn id="39" dur="1" fill="hold">
                                          <p:stCondLst>
                                            <p:cond delay="0"/>
                                          </p:stCondLst>
                                        </p:cTn>
                                        <p:tgtEl>
                                          <p:spTgt spid="17"/>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Cell Sizing</a:t>
            </a:r>
            <a:endParaRPr lang="en-US" sz="3200" dirty="0"/>
          </a:p>
        </p:txBody>
      </p:sp>
      <p:sp>
        <p:nvSpPr>
          <p:cNvPr id="4" name="Text Placeholder 3"/>
          <p:cNvSpPr>
            <a:spLocks noGrp="1"/>
          </p:cNvSpPr>
          <p:nvPr>
            <p:ph type="body" sz="half" idx="2"/>
          </p:nvPr>
        </p:nvSpPr>
        <p:spPr>
          <a:xfrm>
            <a:off x="1154952" y="3129280"/>
            <a:ext cx="3401065" cy="2895599"/>
          </a:xfrm>
        </p:spPr>
        <p:txBody>
          <a:bodyPr>
            <a:normAutofit/>
          </a:bodyPr>
          <a:lstStyle/>
          <a:p>
            <a:pPr marL="342900" indent="-342900">
              <a:buFont typeface="Arial" panose="020B0604020202020204" pitchFamily="34" charset="0"/>
              <a:buChar char="•"/>
            </a:pPr>
            <a:r>
              <a:rPr lang="en-US" sz="2400" dirty="0" smtClean="0"/>
              <a:t>Ruler</a:t>
            </a:r>
          </a:p>
          <a:p>
            <a:pPr marL="342900" indent="-342900">
              <a:buFont typeface="Arial" panose="020B0604020202020204" pitchFamily="34" charset="0"/>
              <a:buChar char="•"/>
            </a:pPr>
            <a:r>
              <a:rPr lang="en-US" sz="2400" dirty="0" smtClean="0"/>
              <a:t>Ribbon</a:t>
            </a:r>
          </a:p>
          <a:p>
            <a:pPr marL="342900" indent="-342900">
              <a:buFont typeface="Arial" panose="020B0604020202020204" pitchFamily="34" charset="0"/>
              <a:buChar char="•"/>
            </a:pPr>
            <a:r>
              <a:rPr lang="en-US" sz="2400" dirty="0" smtClean="0"/>
              <a:t>Row / Column Handles</a:t>
            </a:r>
          </a:p>
          <a:p>
            <a:pPr marL="342900" indent="-342900">
              <a:buFont typeface="Arial" panose="020B0604020202020204" pitchFamily="34" charset="0"/>
              <a:buChar char="•"/>
            </a:pPr>
            <a:endParaRPr lang="en-US" sz="2400" dirty="0"/>
          </a:p>
          <a:p>
            <a:r>
              <a:rPr lang="en-US" sz="2400" dirty="0" smtClean="0"/>
              <a:t>AutoFit will try </a:t>
            </a:r>
            <a:r>
              <a:rPr lang="en-US" sz="2400" i="1" dirty="0" smtClean="0"/>
              <a:t>best</a:t>
            </a:r>
            <a:r>
              <a:rPr lang="en-US" sz="2400" dirty="0" smtClean="0"/>
              <a:t> fit</a:t>
            </a:r>
          </a:p>
        </p:txBody>
      </p:sp>
      <p:pic>
        <p:nvPicPr>
          <p:cNvPr id="5" name="Content Placeholder 4"/>
          <p:cNvPicPr>
            <a:picLocks noGrp="1" noChangeAspect="1"/>
          </p:cNvPicPr>
          <p:nvPr>
            <p:ph idx="1"/>
          </p:nvPr>
        </p:nvPicPr>
        <p:blipFill>
          <a:blip r:embed="rId2"/>
          <a:stretch>
            <a:fillRect/>
          </a:stretch>
        </p:blipFill>
        <p:spPr>
          <a:xfrm>
            <a:off x="4784724" y="1346577"/>
            <a:ext cx="7108261" cy="5142145"/>
          </a:xfrm>
          <a:prstGeom prst="rect">
            <a:avLst/>
          </a:prstGeom>
        </p:spPr>
      </p:pic>
      <p:sp>
        <p:nvSpPr>
          <p:cNvPr id="8" name="Oval 7"/>
          <p:cNvSpPr/>
          <p:nvPr/>
        </p:nvSpPr>
        <p:spPr>
          <a:xfrm>
            <a:off x="7936842" y="1607269"/>
            <a:ext cx="996143" cy="617185"/>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9" name="Oval 8"/>
          <p:cNvSpPr/>
          <p:nvPr/>
        </p:nvSpPr>
        <p:spPr>
          <a:xfrm>
            <a:off x="6436289" y="2250830"/>
            <a:ext cx="360165" cy="307731"/>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0" name="Oval 9"/>
          <p:cNvSpPr/>
          <p:nvPr/>
        </p:nvSpPr>
        <p:spPr>
          <a:xfrm>
            <a:off x="7265697" y="2250830"/>
            <a:ext cx="360165" cy="307731"/>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1" name="Oval 10"/>
          <p:cNvSpPr/>
          <p:nvPr/>
        </p:nvSpPr>
        <p:spPr>
          <a:xfrm>
            <a:off x="8338854" y="2250829"/>
            <a:ext cx="360165" cy="307731"/>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2" name="Oval 11"/>
          <p:cNvSpPr/>
          <p:nvPr/>
        </p:nvSpPr>
        <p:spPr>
          <a:xfrm>
            <a:off x="10246143" y="2250829"/>
            <a:ext cx="360165" cy="307731"/>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3" name="Oval 12"/>
          <p:cNvSpPr/>
          <p:nvPr/>
        </p:nvSpPr>
        <p:spPr>
          <a:xfrm>
            <a:off x="4671316" y="4538831"/>
            <a:ext cx="360165" cy="139995"/>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6" name="Oval 15"/>
          <p:cNvSpPr/>
          <p:nvPr/>
        </p:nvSpPr>
        <p:spPr>
          <a:xfrm>
            <a:off x="4671316" y="4745206"/>
            <a:ext cx="360165" cy="139995"/>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7" name="Oval 16"/>
          <p:cNvSpPr/>
          <p:nvPr/>
        </p:nvSpPr>
        <p:spPr>
          <a:xfrm>
            <a:off x="4671316" y="4951581"/>
            <a:ext cx="360165" cy="139995"/>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8" name="Oval 17"/>
          <p:cNvSpPr/>
          <p:nvPr/>
        </p:nvSpPr>
        <p:spPr>
          <a:xfrm>
            <a:off x="4671315" y="5130309"/>
            <a:ext cx="360165" cy="139995"/>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3693057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Alignment</a:t>
            </a:r>
            <a:endParaRPr lang="en-US" sz="3200" dirty="0"/>
          </a:p>
        </p:txBody>
      </p:sp>
      <p:sp>
        <p:nvSpPr>
          <p:cNvPr id="4" name="Text Placeholder 3"/>
          <p:cNvSpPr>
            <a:spLocks noGrp="1"/>
          </p:cNvSpPr>
          <p:nvPr>
            <p:ph type="body" sz="half" idx="2"/>
          </p:nvPr>
        </p:nvSpPr>
        <p:spPr>
          <a:xfrm>
            <a:off x="1154952" y="3129280"/>
            <a:ext cx="4071098" cy="2895599"/>
          </a:xfrm>
        </p:spPr>
        <p:txBody>
          <a:bodyPr>
            <a:normAutofit/>
          </a:bodyPr>
          <a:lstStyle/>
          <a:p>
            <a:r>
              <a:rPr lang="en-US" sz="2400" dirty="0" smtClean="0"/>
              <a:t>Alignment only effects text if the cell is large enough</a:t>
            </a:r>
          </a:p>
        </p:txBody>
      </p:sp>
      <p:pic>
        <p:nvPicPr>
          <p:cNvPr id="10" name="Picture 9"/>
          <p:cNvPicPr>
            <a:picLocks noChangeAspect="1"/>
          </p:cNvPicPr>
          <p:nvPr/>
        </p:nvPicPr>
        <p:blipFill rotWithShape="1">
          <a:blip r:embed="rId2"/>
          <a:srcRect l="12547" r="17021" b="37100"/>
          <a:stretch/>
        </p:blipFill>
        <p:spPr>
          <a:xfrm>
            <a:off x="4843023" y="1346576"/>
            <a:ext cx="7241430" cy="4678303"/>
          </a:xfrm>
          <a:prstGeom prst="rect">
            <a:avLst/>
          </a:prstGeom>
        </p:spPr>
      </p:pic>
      <p:sp>
        <p:nvSpPr>
          <p:cNvPr id="11" name="Oval 10"/>
          <p:cNvSpPr/>
          <p:nvPr/>
        </p:nvSpPr>
        <p:spPr>
          <a:xfrm>
            <a:off x="9270547" y="1811977"/>
            <a:ext cx="1143366" cy="892688"/>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135154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Text Direction</a:t>
            </a:r>
            <a:endParaRPr lang="en-US" sz="3200" dirty="0"/>
          </a:p>
        </p:txBody>
      </p:sp>
      <p:sp>
        <p:nvSpPr>
          <p:cNvPr id="4" name="Text Placeholder 3"/>
          <p:cNvSpPr>
            <a:spLocks noGrp="1"/>
          </p:cNvSpPr>
          <p:nvPr>
            <p:ph type="body" sz="half" idx="2"/>
          </p:nvPr>
        </p:nvSpPr>
        <p:spPr>
          <a:xfrm>
            <a:off x="1154952" y="3129280"/>
            <a:ext cx="4071098" cy="2895599"/>
          </a:xfrm>
        </p:spPr>
        <p:txBody>
          <a:bodyPr>
            <a:normAutofit/>
          </a:bodyPr>
          <a:lstStyle/>
          <a:p>
            <a:pPr marL="342900" indent="-342900">
              <a:buFont typeface="Arial" panose="020B0604020202020204" pitchFamily="34" charset="0"/>
              <a:buChar char="•"/>
            </a:pPr>
            <a:r>
              <a:rPr lang="en-US" sz="2400" dirty="0" smtClean="0"/>
              <a:t>Very useful for row headers</a:t>
            </a:r>
          </a:p>
          <a:p>
            <a:pPr marL="342900" indent="-342900">
              <a:buFont typeface="Arial" panose="020B0604020202020204" pitchFamily="34" charset="0"/>
              <a:buChar char="•"/>
            </a:pPr>
            <a:r>
              <a:rPr lang="en-US" sz="2400" dirty="0" smtClean="0"/>
              <a:t>Each click will cycle </a:t>
            </a:r>
            <a:br>
              <a:rPr lang="en-US" sz="2400" dirty="0" smtClean="0"/>
            </a:br>
            <a:r>
              <a:rPr lang="en-US" sz="2400" dirty="0" smtClean="0"/>
              <a:t>the direction</a:t>
            </a:r>
          </a:p>
        </p:txBody>
      </p:sp>
      <p:pic>
        <p:nvPicPr>
          <p:cNvPr id="5" name="Picture 4"/>
          <p:cNvPicPr>
            <a:picLocks noChangeAspect="1"/>
          </p:cNvPicPr>
          <p:nvPr/>
        </p:nvPicPr>
        <p:blipFill rotWithShape="1">
          <a:blip r:embed="rId2"/>
          <a:srcRect l="11401" r="10270" b="39389"/>
          <a:stretch/>
        </p:blipFill>
        <p:spPr>
          <a:xfrm>
            <a:off x="4832855" y="1263071"/>
            <a:ext cx="7253523" cy="4060367"/>
          </a:xfrm>
          <a:prstGeom prst="rect">
            <a:avLst/>
          </a:prstGeom>
        </p:spPr>
      </p:pic>
      <p:sp>
        <p:nvSpPr>
          <p:cNvPr id="11" name="Oval 10"/>
          <p:cNvSpPr/>
          <p:nvPr/>
        </p:nvSpPr>
        <p:spPr>
          <a:xfrm>
            <a:off x="9726612" y="1692258"/>
            <a:ext cx="519774" cy="804034"/>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3374759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Cell Margins</a:t>
            </a:r>
            <a:endParaRPr lang="en-US" sz="3200" dirty="0"/>
          </a:p>
        </p:txBody>
      </p:sp>
      <p:sp>
        <p:nvSpPr>
          <p:cNvPr id="4" name="Text Placeholder 3"/>
          <p:cNvSpPr>
            <a:spLocks noGrp="1"/>
          </p:cNvSpPr>
          <p:nvPr>
            <p:ph type="body" sz="half" idx="2"/>
          </p:nvPr>
        </p:nvSpPr>
        <p:spPr>
          <a:xfrm>
            <a:off x="1154952" y="3129280"/>
            <a:ext cx="3629665" cy="2895599"/>
          </a:xfrm>
        </p:spPr>
        <p:txBody>
          <a:bodyPr>
            <a:normAutofit/>
          </a:bodyPr>
          <a:lstStyle/>
          <a:p>
            <a:pPr marL="342900" indent="-342900">
              <a:buFont typeface="Arial" panose="020B0604020202020204" pitchFamily="34" charset="0"/>
              <a:buChar char="•"/>
            </a:pPr>
            <a:r>
              <a:rPr lang="en-US" sz="2400" dirty="0" smtClean="0"/>
              <a:t>Defaults are normally good</a:t>
            </a:r>
          </a:p>
          <a:p>
            <a:pPr marL="342900" indent="-342900">
              <a:buFont typeface="Arial" panose="020B0604020202020204" pitchFamily="34" charset="0"/>
              <a:buChar char="•"/>
            </a:pPr>
            <a:r>
              <a:rPr lang="en-US" sz="2400" dirty="0" smtClean="0"/>
              <a:t>Table and cell margins can be changed</a:t>
            </a:r>
          </a:p>
          <a:p>
            <a:pPr marL="342900" indent="-342900">
              <a:buFont typeface="Arial" panose="020B0604020202020204" pitchFamily="34" charset="0"/>
              <a:buChar char="•"/>
            </a:pPr>
            <a:endParaRPr lang="en-US" sz="2400" dirty="0" smtClean="0"/>
          </a:p>
        </p:txBody>
      </p:sp>
      <p:pic>
        <p:nvPicPr>
          <p:cNvPr id="6" name="Picture 5"/>
          <p:cNvPicPr>
            <a:picLocks noChangeAspect="1"/>
          </p:cNvPicPr>
          <p:nvPr/>
        </p:nvPicPr>
        <p:blipFill rotWithShape="1">
          <a:blip r:embed="rId2"/>
          <a:srcRect l="13395" t="638" r="17864" b="23702"/>
          <a:stretch/>
        </p:blipFill>
        <p:spPr>
          <a:xfrm>
            <a:off x="4177985" y="494540"/>
            <a:ext cx="7564360" cy="6033009"/>
          </a:xfrm>
          <a:prstGeom prst="rect">
            <a:avLst/>
          </a:prstGeom>
        </p:spPr>
      </p:pic>
      <p:sp>
        <p:nvSpPr>
          <p:cNvPr id="7" name="Oval 6"/>
          <p:cNvSpPr/>
          <p:nvPr/>
        </p:nvSpPr>
        <p:spPr>
          <a:xfrm>
            <a:off x="10180669" y="1074203"/>
            <a:ext cx="776306" cy="883402"/>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831276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y Really Important Document - Wor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2561" y="1390651"/>
            <a:ext cx="8756980" cy="5070724"/>
          </a:xfrm>
          <a:prstGeom prst="rect">
            <a:avLst/>
          </a:prstGeom>
        </p:spPr>
      </p:pic>
      <p:sp>
        <p:nvSpPr>
          <p:cNvPr id="2" name="Title 1"/>
          <p:cNvSpPr>
            <a:spLocks noGrp="1"/>
          </p:cNvSpPr>
          <p:nvPr>
            <p:ph type="title"/>
          </p:nvPr>
        </p:nvSpPr>
        <p:spPr>
          <a:xfrm>
            <a:off x="1" y="1311998"/>
            <a:ext cx="3401064" cy="1447800"/>
          </a:xfrm>
        </p:spPr>
        <p:txBody>
          <a:bodyPr/>
          <a:lstStyle/>
          <a:p>
            <a:r>
              <a:rPr lang="en-US" sz="3200" dirty="0" smtClean="0"/>
              <a:t>Sorting Data</a:t>
            </a:r>
            <a:endParaRPr lang="en-US" sz="3200" dirty="0"/>
          </a:p>
        </p:txBody>
      </p:sp>
      <p:sp>
        <p:nvSpPr>
          <p:cNvPr id="4" name="Text Placeholder 3"/>
          <p:cNvSpPr>
            <a:spLocks noGrp="1"/>
          </p:cNvSpPr>
          <p:nvPr>
            <p:ph type="body" sz="half" idx="2"/>
          </p:nvPr>
        </p:nvSpPr>
        <p:spPr>
          <a:xfrm>
            <a:off x="0" y="2993478"/>
            <a:ext cx="3629665" cy="2895599"/>
          </a:xfrm>
        </p:spPr>
        <p:txBody>
          <a:bodyPr>
            <a:normAutofit/>
          </a:bodyPr>
          <a:lstStyle/>
          <a:p>
            <a:pPr marL="342900" indent="-342900">
              <a:buFont typeface="Arial" panose="020B0604020202020204" pitchFamily="34" charset="0"/>
              <a:buChar char="•"/>
            </a:pPr>
            <a:r>
              <a:rPr lang="en-US" sz="2400" dirty="0" smtClean="0"/>
              <a:t>Some functionality from Excel</a:t>
            </a:r>
          </a:p>
          <a:p>
            <a:pPr marL="342900" indent="-342900">
              <a:buFont typeface="Arial" panose="020B0604020202020204" pitchFamily="34" charset="0"/>
              <a:buChar char="•"/>
            </a:pPr>
            <a:r>
              <a:rPr lang="en-US" sz="2400" dirty="0" smtClean="0"/>
              <a:t>Sort on multiple columns</a:t>
            </a:r>
          </a:p>
          <a:p>
            <a:pPr marL="342900" indent="-342900">
              <a:buFont typeface="Arial" panose="020B0604020202020204" pitchFamily="34" charset="0"/>
              <a:buChar char="•"/>
            </a:pPr>
            <a:endParaRPr lang="en-US" sz="2400" dirty="0" smtClean="0"/>
          </a:p>
        </p:txBody>
      </p:sp>
      <p:sp>
        <p:nvSpPr>
          <p:cNvPr id="7" name="Oval 6"/>
          <p:cNvSpPr/>
          <p:nvPr/>
        </p:nvSpPr>
        <p:spPr>
          <a:xfrm>
            <a:off x="10032742" y="1766597"/>
            <a:ext cx="657190" cy="729733"/>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pic>
        <p:nvPicPr>
          <p:cNvPr id="10" name="Picture 9" descr="So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883" y="1882160"/>
            <a:ext cx="6104831" cy="3908443"/>
          </a:xfrm>
          <a:prstGeom prst="rect">
            <a:avLst/>
          </a:prstGeom>
        </p:spPr>
      </p:pic>
      <p:pic>
        <p:nvPicPr>
          <p:cNvPr id="11" name="Picture 10" descr="My Really Important Document - Wor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7729" y="1390651"/>
            <a:ext cx="8761811" cy="5073523"/>
          </a:xfrm>
          <a:prstGeom prst="rect">
            <a:avLst/>
          </a:prstGeom>
        </p:spPr>
      </p:pic>
    </p:spTree>
    <p:extLst>
      <p:ext uri="{BB962C8B-B14F-4D97-AF65-F5344CB8AC3E}">
        <p14:creationId xmlns:p14="http://schemas.microsoft.com/office/powerpoint/2010/main" val="2009622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Questions</a:t>
            </a:r>
            <a:endParaRPr lang="en-US" dirty="0"/>
          </a:p>
        </p:txBody>
      </p:sp>
      <p:sp>
        <p:nvSpPr>
          <p:cNvPr id="6" name="Content Placeholder 5"/>
          <p:cNvSpPr>
            <a:spLocks noGrp="1"/>
          </p:cNvSpPr>
          <p:nvPr>
            <p:ph idx="1"/>
          </p:nvPr>
        </p:nvSpPr>
        <p:spPr>
          <a:xfrm>
            <a:off x="1103312" y="1434351"/>
            <a:ext cx="10892530" cy="4939552"/>
          </a:xfrm>
        </p:spPr>
        <p:txBody>
          <a:bodyPr>
            <a:noAutofit/>
          </a:bodyPr>
          <a:lstStyle/>
          <a:p>
            <a:r>
              <a:rPr lang="en-US" sz="2800" dirty="0" smtClean="0"/>
              <a:t>What are four important options in </a:t>
            </a:r>
            <a:r>
              <a:rPr lang="en-US" sz="2800" i="1" dirty="0" smtClean="0"/>
              <a:t>Table</a:t>
            </a:r>
            <a:r>
              <a:rPr lang="en-US" sz="2800" dirty="0" smtClean="0"/>
              <a:t> </a:t>
            </a:r>
            <a:r>
              <a:rPr lang="en-US" sz="2800" i="1" dirty="0" smtClean="0"/>
              <a:t>Tools</a:t>
            </a:r>
            <a:r>
              <a:rPr lang="en-US" sz="2800" dirty="0" smtClean="0"/>
              <a:t>?</a:t>
            </a:r>
          </a:p>
          <a:p>
            <a:r>
              <a:rPr lang="en-US" sz="2800" dirty="0" smtClean="0"/>
              <a:t>How do you change or add borders on your table?</a:t>
            </a:r>
          </a:p>
          <a:p>
            <a:r>
              <a:rPr lang="en-US" sz="2800" dirty="0" smtClean="0"/>
              <a:t>On what Ribbon option would you find the </a:t>
            </a:r>
            <a:r>
              <a:rPr lang="en-US" sz="2800" i="1" dirty="0" smtClean="0"/>
              <a:t>Border Painter?</a:t>
            </a:r>
          </a:p>
          <a:p>
            <a:r>
              <a:rPr lang="en-US" sz="2800" dirty="0" smtClean="0"/>
              <a:t>What are some ways to change the cell size?</a:t>
            </a:r>
          </a:p>
          <a:p>
            <a:r>
              <a:rPr lang="en-US" sz="2800" dirty="0" smtClean="0"/>
              <a:t>Why</a:t>
            </a:r>
            <a:r>
              <a:rPr lang="en-US" sz="2800" baseline="0" dirty="0" smtClean="0"/>
              <a:t> would cell</a:t>
            </a:r>
            <a:r>
              <a:rPr lang="en-US" sz="2800" dirty="0" smtClean="0"/>
              <a:t> </a:t>
            </a:r>
            <a:r>
              <a:rPr lang="en-US" sz="2800" baseline="0" dirty="0" smtClean="0"/>
              <a:t>alignment not affect the text?</a:t>
            </a:r>
          </a:p>
          <a:p>
            <a:r>
              <a:rPr lang="en-US" sz="2800" dirty="0" smtClean="0"/>
              <a:t>Why would you need to change the direction of </a:t>
            </a:r>
            <a:r>
              <a:rPr lang="en-US" sz="2800" baseline="0" dirty="0" smtClean="0"/>
              <a:t>text?</a:t>
            </a:r>
          </a:p>
          <a:p>
            <a:r>
              <a:rPr lang="en-US" sz="2800" smtClean="0"/>
              <a:t>Would you </a:t>
            </a:r>
            <a:r>
              <a:rPr lang="en-US" sz="2800" dirty="0" smtClean="0"/>
              <a:t>normally change the default margin settings?</a:t>
            </a:r>
          </a:p>
          <a:p>
            <a:r>
              <a:rPr lang="en-US" sz="2800" dirty="0" smtClean="0"/>
              <a:t>What are some different ways you may sort columns</a:t>
            </a:r>
            <a:r>
              <a:rPr lang="en-US" sz="2800" baseline="0" dirty="0" smtClean="0"/>
              <a:t>/rows?</a:t>
            </a:r>
            <a:endParaRPr lang="en-US" sz="2800" dirty="0" smtClean="0"/>
          </a:p>
          <a:p>
            <a:endParaRPr lang="en-US" sz="2800" dirty="0" smtClean="0"/>
          </a:p>
          <a:p>
            <a:endParaRPr lang="en-US" sz="2800" i="1" dirty="0"/>
          </a:p>
        </p:txBody>
      </p:sp>
    </p:spTree>
    <p:extLst>
      <p:ext uri="{BB962C8B-B14F-4D97-AF65-F5344CB8AC3E}">
        <p14:creationId xmlns:p14="http://schemas.microsoft.com/office/powerpoint/2010/main" val="175586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Opening a Document</a:t>
            </a:r>
          </a:p>
        </p:txBody>
      </p:sp>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sz="2400" dirty="0"/>
              <a:t>Recent Documents</a:t>
            </a:r>
          </a:p>
          <a:p>
            <a:pPr marL="285750" indent="-285750">
              <a:buFont typeface="Arial" panose="020B0604020202020204" pitchFamily="34" charset="0"/>
              <a:buChar char="•"/>
            </a:pPr>
            <a:r>
              <a:rPr lang="en-US" sz="2400" dirty="0"/>
              <a:t>Browse</a:t>
            </a:r>
          </a:p>
          <a:p>
            <a:pPr marL="742950" lvl="1" indent="-285750">
              <a:buFont typeface="Arial" panose="020B0604020202020204" pitchFamily="34" charset="0"/>
              <a:buChar char="•"/>
            </a:pPr>
            <a:r>
              <a:rPr lang="en-US" sz="2200" i="1" dirty="0"/>
              <a:t>Users</a:t>
            </a:r>
            <a:r>
              <a:rPr lang="en-US" sz="2200" dirty="0"/>
              <a:t> </a:t>
            </a:r>
            <a:r>
              <a:rPr lang="en-US" sz="2200" dirty="0" smtClean="0"/>
              <a:t>Folder</a:t>
            </a:r>
          </a:p>
          <a:p>
            <a:pPr marL="742950" lvl="1" indent="-285750">
              <a:buFont typeface="Arial" panose="020B0604020202020204" pitchFamily="34" charset="0"/>
              <a:buChar char="•"/>
            </a:pPr>
            <a:r>
              <a:rPr lang="en-US" sz="2200" dirty="0" smtClean="0"/>
              <a:t>Select your SCDC#</a:t>
            </a:r>
            <a:endParaRPr lang="en-US" sz="2200"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4784616" y="104032"/>
            <a:ext cx="7000877" cy="6581953"/>
          </a:xfrm>
          <a:prstGeom prst="rect">
            <a:avLst/>
          </a:prstGeom>
        </p:spPr>
      </p:pic>
      <p:sp>
        <p:nvSpPr>
          <p:cNvPr id="7" name="Oval 6"/>
          <p:cNvSpPr/>
          <p:nvPr/>
        </p:nvSpPr>
        <p:spPr>
          <a:xfrm>
            <a:off x="4768685" y="1228149"/>
            <a:ext cx="707878" cy="493620"/>
          </a:xfrm>
          <a:prstGeom prst="ellipse">
            <a:avLst/>
          </a:prstGeom>
          <a:noFill/>
          <a:ln w="5715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20431793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What’s Next?</a:t>
            </a:r>
            <a:endParaRPr lang="en-US" dirty="0"/>
          </a:p>
        </p:txBody>
      </p:sp>
      <p:sp>
        <p:nvSpPr>
          <p:cNvPr id="5" name="Text Placeholder 4"/>
          <p:cNvSpPr>
            <a:spLocks noGrp="1"/>
          </p:cNvSpPr>
          <p:nvPr>
            <p:ph type="body" idx="1"/>
          </p:nvPr>
        </p:nvSpPr>
        <p:spPr/>
        <p:txBody>
          <a:bodyPr/>
          <a:lstStyle/>
          <a:p>
            <a:r>
              <a:rPr lang="en-US" cap="none" dirty="0" smtClean="0"/>
              <a:t>Headers, Footers and Lists</a:t>
            </a:r>
            <a:endParaRPr lang="en-US" cap="none" dirty="0"/>
          </a:p>
        </p:txBody>
      </p:sp>
    </p:spTree>
    <p:extLst>
      <p:ext uri="{BB962C8B-B14F-4D97-AF65-F5344CB8AC3E}">
        <p14:creationId xmlns:p14="http://schemas.microsoft.com/office/powerpoint/2010/main" val="33560222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cap="none" dirty="0" smtClean="0"/>
              <a:t>Working With Microsoft </a:t>
            </a:r>
            <a:br>
              <a:rPr lang="en-US" cap="none" dirty="0" smtClean="0"/>
            </a:br>
            <a:r>
              <a:rPr lang="en-US" b="1" cap="none" dirty="0" smtClean="0"/>
              <a:t>Word</a:t>
            </a:r>
            <a:r>
              <a:rPr lang="en-US" cap="none" dirty="0" smtClean="0"/>
              <a:t> </a:t>
            </a:r>
            <a:r>
              <a:rPr lang="en-US" b="1" cap="none" dirty="0" smtClean="0"/>
              <a:t>2016</a:t>
            </a:r>
            <a:endParaRPr lang="en-US" b="1" cap="none" dirty="0"/>
          </a:p>
        </p:txBody>
      </p:sp>
      <p:sp>
        <p:nvSpPr>
          <p:cNvPr id="3" name="Subtitle 2"/>
          <p:cNvSpPr>
            <a:spLocks noGrp="1"/>
          </p:cNvSpPr>
          <p:nvPr>
            <p:ph type="subTitle" idx="1"/>
          </p:nvPr>
        </p:nvSpPr>
        <p:spPr/>
        <p:txBody>
          <a:bodyPr/>
          <a:lstStyle/>
          <a:p>
            <a:r>
              <a:rPr lang="en-US" dirty="0" smtClean="0"/>
              <a:t>Jack Castillo</a:t>
            </a:r>
          </a:p>
          <a:p>
            <a:r>
              <a:rPr lang="en-US" dirty="0" smtClean="0"/>
              <a:t>Keith Morgan								</a:t>
            </a:r>
            <a:r>
              <a:rPr lang="en-US" b="1" dirty="0" smtClean="0"/>
              <a:t>Lesson 6</a:t>
            </a:r>
            <a:endParaRPr lang="en-US" b="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2148" t="15629" r="19778" b="33408"/>
          <a:stretch/>
        </p:blipFill>
        <p:spPr>
          <a:xfrm>
            <a:off x="8400261" y="2865119"/>
            <a:ext cx="3160704" cy="2773681"/>
          </a:xfrm>
          <a:prstGeom prst="rect">
            <a:avLst/>
          </a:prstGeom>
        </p:spPr>
      </p:pic>
    </p:spTree>
    <p:extLst>
      <p:ext uri="{BB962C8B-B14F-4D97-AF65-F5344CB8AC3E}">
        <p14:creationId xmlns:p14="http://schemas.microsoft.com/office/powerpoint/2010/main" val="3577324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Headers &amp; Footers</a:t>
            </a:r>
            <a:endParaRPr lang="en-US" sz="3200" dirty="0"/>
          </a:p>
        </p:txBody>
      </p:sp>
      <p:sp>
        <p:nvSpPr>
          <p:cNvPr id="4" name="Text Placeholder 3"/>
          <p:cNvSpPr>
            <a:spLocks noGrp="1"/>
          </p:cNvSpPr>
          <p:nvPr>
            <p:ph type="body" sz="half" idx="2"/>
          </p:nvPr>
        </p:nvSpPr>
        <p:spPr>
          <a:xfrm>
            <a:off x="1154952" y="3129280"/>
            <a:ext cx="3521823" cy="2895599"/>
          </a:xfrm>
        </p:spPr>
        <p:txBody>
          <a:bodyPr>
            <a:normAutofit/>
          </a:bodyPr>
          <a:lstStyle/>
          <a:p>
            <a:pPr marL="342900" indent="-342900">
              <a:buFont typeface="Arial" panose="020B0604020202020204" pitchFamily="34" charset="0"/>
              <a:buChar char="•"/>
            </a:pPr>
            <a:r>
              <a:rPr lang="en-US" sz="2400" dirty="0" smtClean="0"/>
              <a:t>Common elements across all pages</a:t>
            </a:r>
          </a:p>
          <a:p>
            <a:pPr marL="342900" indent="-342900">
              <a:buFont typeface="Arial" panose="020B0604020202020204" pitchFamily="34" charset="0"/>
              <a:buChar char="•"/>
            </a:pPr>
            <a:r>
              <a:rPr lang="en-US" sz="2400" dirty="0" smtClean="0"/>
              <a:t>In the top and bottom pages margins</a:t>
            </a:r>
            <a:endParaRPr lang="en-US" sz="2400"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rotWithShape="1">
          <a:blip r:embed="rId2"/>
          <a:srcRect l="7486" r="8047"/>
          <a:stretch/>
        </p:blipFill>
        <p:spPr>
          <a:xfrm>
            <a:off x="4687979" y="1288256"/>
            <a:ext cx="7342791" cy="1894420"/>
          </a:xfrm>
          <a:prstGeom prst="rect">
            <a:avLst/>
          </a:prstGeom>
        </p:spPr>
      </p:pic>
      <p:pic>
        <p:nvPicPr>
          <p:cNvPr id="6" name="Picture 5"/>
          <p:cNvPicPr>
            <a:picLocks noChangeAspect="1"/>
          </p:cNvPicPr>
          <p:nvPr/>
        </p:nvPicPr>
        <p:blipFill rotWithShape="1">
          <a:blip r:embed="rId3"/>
          <a:srcRect l="7925" r="11635"/>
          <a:stretch/>
        </p:blipFill>
        <p:spPr>
          <a:xfrm>
            <a:off x="4676775" y="3592592"/>
            <a:ext cx="7342789" cy="2111091"/>
          </a:xfrm>
          <a:prstGeom prst="rect">
            <a:avLst/>
          </a:prstGeom>
        </p:spPr>
      </p:pic>
    </p:spTree>
    <p:extLst>
      <p:ext uri="{BB962C8B-B14F-4D97-AF65-F5344CB8AC3E}">
        <p14:creationId xmlns:p14="http://schemas.microsoft.com/office/powerpoint/2010/main" val="1643737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Headers &amp; Footers</a:t>
            </a:r>
            <a:endParaRPr lang="en-US" sz="3200" dirty="0"/>
          </a:p>
        </p:txBody>
      </p:sp>
      <p:sp>
        <p:nvSpPr>
          <p:cNvPr id="4" name="Text Placeholder 3"/>
          <p:cNvSpPr>
            <a:spLocks noGrp="1"/>
          </p:cNvSpPr>
          <p:nvPr>
            <p:ph type="body" sz="half" idx="2"/>
          </p:nvPr>
        </p:nvSpPr>
        <p:spPr>
          <a:xfrm>
            <a:off x="1154952" y="3129280"/>
            <a:ext cx="3521823" cy="2895599"/>
          </a:xfrm>
        </p:spPr>
        <p:txBody>
          <a:bodyPr>
            <a:normAutofit/>
          </a:bodyPr>
          <a:lstStyle/>
          <a:p>
            <a:pPr marL="342900" indent="-342900">
              <a:buFont typeface="Arial" panose="020B0604020202020204" pitchFamily="34" charset="0"/>
              <a:buChar char="•"/>
            </a:pPr>
            <a:r>
              <a:rPr lang="en-US" sz="2400" dirty="0" smtClean="0"/>
              <a:t>Double Click </a:t>
            </a:r>
            <a:r>
              <a:rPr lang="en-US" sz="2400" dirty="0"/>
              <a:t>H</a:t>
            </a:r>
            <a:r>
              <a:rPr lang="en-US" sz="2400" dirty="0" smtClean="0"/>
              <a:t>eader or Footer </a:t>
            </a:r>
            <a:br>
              <a:rPr lang="en-US" sz="2400" dirty="0" smtClean="0"/>
            </a:br>
            <a:r>
              <a:rPr lang="en-US" sz="2400" dirty="0" smtClean="0"/>
              <a:t>to edit</a:t>
            </a:r>
          </a:p>
          <a:p>
            <a:pPr marL="342900" indent="-342900">
              <a:buFont typeface="Arial" panose="020B0604020202020204" pitchFamily="34" charset="0"/>
              <a:buChar char="•"/>
            </a:pPr>
            <a:r>
              <a:rPr lang="en-US" sz="2400" dirty="0" smtClean="0"/>
              <a:t>Double Click outside to exit</a:t>
            </a:r>
          </a:p>
          <a:p>
            <a:pPr marL="342900" indent="-342900">
              <a:buFont typeface="Arial" panose="020B0604020202020204" pitchFamily="34" charset="0"/>
              <a:buChar char="•"/>
            </a:pPr>
            <a:endParaRPr lang="en-US" sz="2400" dirty="0"/>
          </a:p>
        </p:txBody>
      </p:sp>
      <p:pic>
        <p:nvPicPr>
          <p:cNvPr id="10" name="Content Placeholder 9"/>
          <p:cNvPicPr>
            <a:picLocks noGrp="1" noChangeAspect="1"/>
          </p:cNvPicPr>
          <p:nvPr>
            <p:ph idx="1"/>
          </p:nvPr>
        </p:nvPicPr>
        <p:blipFill rotWithShape="1">
          <a:blip r:embed="rId2"/>
          <a:srcRect r="12936"/>
          <a:stretch/>
        </p:blipFill>
        <p:spPr>
          <a:xfrm>
            <a:off x="4606817" y="1547311"/>
            <a:ext cx="7521683" cy="4080420"/>
          </a:xfrm>
          <a:prstGeom prst="rect">
            <a:avLst/>
          </a:prstGeom>
        </p:spPr>
      </p:pic>
    </p:spTree>
    <p:extLst>
      <p:ext uri="{BB962C8B-B14F-4D97-AF65-F5344CB8AC3E}">
        <p14:creationId xmlns:p14="http://schemas.microsoft.com/office/powerpoint/2010/main" val="673838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Themes</a:t>
            </a:r>
            <a:endParaRPr lang="en-US" sz="3200" dirty="0"/>
          </a:p>
        </p:txBody>
      </p:sp>
      <p:sp>
        <p:nvSpPr>
          <p:cNvPr id="4" name="Text Placeholder 3"/>
          <p:cNvSpPr>
            <a:spLocks noGrp="1"/>
          </p:cNvSpPr>
          <p:nvPr>
            <p:ph type="body" sz="half" idx="2"/>
          </p:nvPr>
        </p:nvSpPr>
        <p:spPr>
          <a:xfrm>
            <a:off x="1154952" y="3129280"/>
            <a:ext cx="3521823" cy="2895599"/>
          </a:xfrm>
        </p:spPr>
        <p:txBody>
          <a:bodyPr>
            <a:normAutofit/>
          </a:bodyPr>
          <a:lstStyle/>
          <a:p>
            <a:r>
              <a:rPr lang="en-US" sz="2400" dirty="0" smtClean="0"/>
              <a:t>Multiple themes for both Headers and Footers</a:t>
            </a:r>
            <a:endParaRPr lang="en-US" sz="2400" dirty="0"/>
          </a:p>
        </p:txBody>
      </p:sp>
      <p:pic>
        <p:nvPicPr>
          <p:cNvPr id="8" name="Content Placeholder 7"/>
          <p:cNvPicPr>
            <a:picLocks noGrp="1" noChangeAspect="1"/>
          </p:cNvPicPr>
          <p:nvPr>
            <p:ph idx="1"/>
          </p:nvPr>
        </p:nvPicPr>
        <p:blipFill rotWithShape="1">
          <a:blip r:embed="rId2"/>
          <a:srcRect r="37214"/>
          <a:stretch/>
        </p:blipFill>
        <p:spPr>
          <a:xfrm>
            <a:off x="4784723" y="152150"/>
            <a:ext cx="6568323" cy="6539776"/>
          </a:xfrm>
          <a:prstGeom prst="rect">
            <a:avLst/>
          </a:prstGeom>
        </p:spPr>
      </p:pic>
      <p:sp>
        <p:nvSpPr>
          <p:cNvPr id="6" name="Oval 5"/>
          <p:cNvSpPr/>
          <p:nvPr/>
        </p:nvSpPr>
        <p:spPr>
          <a:xfrm>
            <a:off x="4550973" y="703700"/>
            <a:ext cx="1366013" cy="627260"/>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2666654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Elements</a:t>
            </a:r>
            <a:endParaRPr lang="en-US" sz="3200" dirty="0"/>
          </a:p>
        </p:txBody>
      </p:sp>
      <p:sp>
        <p:nvSpPr>
          <p:cNvPr id="4" name="Text Placeholder 3"/>
          <p:cNvSpPr>
            <a:spLocks noGrp="1"/>
          </p:cNvSpPr>
          <p:nvPr>
            <p:ph type="body" sz="half" idx="2"/>
          </p:nvPr>
        </p:nvSpPr>
        <p:spPr>
          <a:xfrm>
            <a:off x="1154952" y="3129280"/>
            <a:ext cx="3899648" cy="2895599"/>
          </a:xfrm>
        </p:spPr>
        <p:txBody>
          <a:bodyPr>
            <a:normAutofit/>
          </a:bodyPr>
          <a:lstStyle/>
          <a:p>
            <a:pPr marL="342900" indent="-342900">
              <a:buFont typeface="Arial" panose="020B0604020202020204" pitchFamily="34" charset="0"/>
              <a:buChar char="•"/>
            </a:pPr>
            <a:r>
              <a:rPr lang="en-US" sz="2400" dirty="0" smtClean="0"/>
              <a:t>Page Numbers</a:t>
            </a:r>
          </a:p>
          <a:p>
            <a:pPr marL="342900" indent="-342900">
              <a:buFont typeface="Arial" panose="020B0604020202020204" pitchFamily="34" charset="0"/>
              <a:buChar char="•"/>
            </a:pPr>
            <a:r>
              <a:rPr lang="en-US" sz="2400" dirty="0" smtClean="0"/>
              <a:t>Date/Timestamp</a:t>
            </a:r>
          </a:p>
          <a:p>
            <a:pPr marL="342900" indent="-342900">
              <a:buFont typeface="Arial" panose="020B0604020202020204" pitchFamily="34" charset="0"/>
              <a:buChar char="•"/>
            </a:pPr>
            <a:r>
              <a:rPr lang="en-US" sz="2400" dirty="0" smtClean="0"/>
              <a:t>Document Info</a:t>
            </a:r>
          </a:p>
          <a:p>
            <a:pPr marL="342900" indent="-342900">
              <a:buFont typeface="Arial" panose="020B0604020202020204" pitchFamily="34" charset="0"/>
              <a:buChar char="•"/>
            </a:pPr>
            <a:r>
              <a:rPr lang="en-US" sz="2400" dirty="0" smtClean="0"/>
              <a:t>Pictures</a:t>
            </a:r>
          </a:p>
          <a:p>
            <a:pPr marL="342900" indent="-342900">
              <a:buFont typeface="Arial" panose="020B0604020202020204" pitchFamily="34" charset="0"/>
              <a:buChar char="•"/>
            </a:pPr>
            <a:r>
              <a:rPr lang="en-US" sz="2400" dirty="0" smtClean="0"/>
              <a:t>Shapes</a:t>
            </a:r>
          </a:p>
          <a:p>
            <a:pPr marL="342900" indent="-342900">
              <a:buFont typeface="Arial" panose="020B0604020202020204" pitchFamily="34" charset="0"/>
              <a:buChar char="•"/>
            </a:pPr>
            <a:endParaRPr lang="en-US" sz="2400" dirty="0"/>
          </a:p>
        </p:txBody>
      </p:sp>
      <p:pic>
        <p:nvPicPr>
          <p:cNvPr id="5" name="Content Placeholder 4"/>
          <p:cNvPicPr>
            <a:picLocks noGrp="1" noChangeAspect="1"/>
          </p:cNvPicPr>
          <p:nvPr>
            <p:ph idx="1"/>
          </p:nvPr>
        </p:nvPicPr>
        <p:blipFill rotWithShape="1">
          <a:blip r:embed="rId2"/>
          <a:srcRect l="7562" r="14045"/>
          <a:stretch/>
        </p:blipFill>
        <p:spPr>
          <a:xfrm>
            <a:off x="4341038" y="805758"/>
            <a:ext cx="7713259" cy="5287224"/>
          </a:xfrm>
          <a:prstGeom prst="rect">
            <a:avLst/>
          </a:prstGeom>
        </p:spPr>
      </p:pic>
    </p:spTree>
    <p:extLst>
      <p:ext uri="{BB962C8B-B14F-4D97-AF65-F5344CB8AC3E}">
        <p14:creationId xmlns:p14="http://schemas.microsoft.com/office/powerpoint/2010/main" val="1529118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Header &amp; Footer Options</a:t>
            </a:r>
            <a:endParaRPr lang="en-US" sz="3200" dirty="0"/>
          </a:p>
        </p:txBody>
      </p:sp>
      <p:sp>
        <p:nvSpPr>
          <p:cNvPr id="4" name="Text Placeholder 3"/>
          <p:cNvSpPr>
            <a:spLocks noGrp="1"/>
          </p:cNvSpPr>
          <p:nvPr>
            <p:ph type="body" sz="half" idx="2"/>
          </p:nvPr>
        </p:nvSpPr>
        <p:spPr>
          <a:xfrm>
            <a:off x="1154952" y="3129280"/>
            <a:ext cx="3401065" cy="2895599"/>
          </a:xfrm>
        </p:spPr>
        <p:txBody>
          <a:bodyPr>
            <a:normAutofit/>
          </a:bodyPr>
          <a:lstStyle/>
          <a:p>
            <a:pPr marL="342900" indent="-342900">
              <a:buFont typeface="Arial" panose="020B0604020202020204" pitchFamily="34" charset="0"/>
              <a:buChar char="•"/>
            </a:pPr>
            <a:r>
              <a:rPr lang="en-US" sz="2400" dirty="0" smtClean="0"/>
              <a:t>Different 1</a:t>
            </a:r>
            <a:r>
              <a:rPr lang="en-US" sz="2400" baseline="30000" dirty="0" smtClean="0"/>
              <a:t>st</a:t>
            </a:r>
            <a:r>
              <a:rPr lang="en-US" sz="2400" dirty="0" smtClean="0"/>
              <a:t> Page</a:t>
            </a:r>
          </a:p>
          <a:p>
            <a:pPr marL="342900" indent="-342900">
              <a:buFont typeface="Arial" panose="020B0604020202020204" pitchFamily="34" charset="0"/>
              <a:buChar char="•"/>
            </a:pPr>
            <a:r>
              <a:rPr lang="en-US" sz="2400" dirty="0" smtClean="0"/>
              <a:t>Different Even &amp; Odd Pages</a:t>
            </a:r>
          </a:p>
        </p:txBody>
      </p:sp>
      <p:pic>
        <p:nvPicPr>
          <p:cNvPr id="5" name="Content Placeholder 4"/>
          <p:cNvPicPr>
            <a:picLocks noGrp="1" noChangeAspect="1"/>
          </p:cNvPicPr>
          <p:nvPr>
            <p:ph idx="1"/>
          </p:nvPr>
        </p:nvPicPr>
        <p:blipFill rotWithShape="1">
          <a:blip r:embed="rId2"/>
          <a:srcRect l="32941" r="19502"/>
          <a:stretch/>
        </p:blipFill>
        <p:spPr>
          <a:xfrm>
            <a:off x="6147302" y="146991"/>
            <a:ext cx="5685577" cy="6424233"/>
          </a:xfrm>
          <a:prstGeom prst="rect">
            <a:avLst/>
          </a:prstGeom>
        </p:spPr>
      </p:pic>
      <p:sp>
        <p:nvSpPr>
          <p:cNvPr id="6" name="Oval 5"/>
          <p:cNvSpPr/>
          <p:nvPr/>
        </p:nvSpPr>
        <p:spPr>
          <a:xfrm>
            <a:off x="8174547" y="638698"/>
            <a:ext cx="2411743" cy="1117674"/>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1279504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And here we is what we end up with…</a:t>
            </a:r>
            <a:endParaRPr lang="en-US" dirty="0"/>
          </a:p>
        </p:txBody>
      </p:sp>
      <p:pic>
        <p:nvPicPr>
          <p:cNvPr id="7" name="Content Placeholder 6"/>
          <p:cNvPicPr>
            <a:picLocks noGrp="1" noChangeAspect="1"/>
          </p:cNvPicPr>
          <p:nvPr>
            <p:ph idx="1"/>
          </p:nvPr>
        </p:nvPicPr>
        <p:blipFill>
          <a:blip r:embed="rId2"/>
          <a:stretch>
            <a:fillRect/>
          </a:stretch>
        </p:blipFill>
        <p:spPr>
          <a:xfrm>
            <a:off x="2060192" y="1765181"/>
            <a:ext cx="8480808" cy="5059217"/>
          </a:xfrm>
          <a:prstGeom prst="rect">
            <a:avLst/>
          </a:prstGeom>
        </p:spPr>
      </p:pic>
    </p:spTree>
    <p:extLst>
      <p:ext uri="{BB962C8B-B14F-4D97-AF65-F5344CB8AC3E}">
        <p14:creationId xmlns:p14="http://schemas.microsoft.com/office/powerpoint/2010/main" val="279196142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My Really Important Document - Word"/>
          <p:cNvPicPr>
            <a:picLocks noGrp="1" noChangeAspect="1"/>
          </p:cNvPicPr>
          <p:nvPr>
            <p:ph idx="1"/>
          </p:nvPr>
        </p:nvPicPr>
        <p:blipFill rotWithShape="1">
          <a:blip r:embed="rId2">
            <a:extLst>
              <a:ext uri="{28A0092B-C50C-407E-A947-70E740481C1C}">
                <a14:useLocalDpi xmlns:a14="http://schemas.microsoft.com/office/drawing/2010/main" val="0"/>
              </a:ext>
            </a:extLst>
          </a:blip>
          <a:srcRect l="11044" r="18172" b="7817"/>
          <a:stretch/>
        </p:blipFill>
        <p:spPr>
          <a:xfrm>
            <a:off x="4481465" y="184512"/>
            <a:ext cx="7460055" cy="6524847"/>
          </a:xfrm>
        </p:spPr>
      </p:pic>
      <p:sp>
        <p:nvSpPr>
          <p:cNvPr id="2" name="Title 1"/>
          <p:cNvSpPr>
            <a:spLocks noGrp="1"/>
          </p:cNvSpPr>
          <p:nvPr>
            <p:ph type="title"/>
          </p:nvPr>
        </p:nvSpPr>
        <p:spPr/>
        <p:txBody>
          <a:bodyPr/>
          <a:lstStyle/>
          <a:p>
            <a:r>
              <a:rPr lang="en-US" sz="3200" dirty="0" smtClean="0"/>
              <a:t>Lists</a:t>
            </a:r>
            <a:endParaRPr lang="en-US" sz="3200" dirty="0"/>
          </a:p>
        </p:txBody>
      </p:sp>
      <p:sp>
        <p:nvSpPr>
          <p:cNvPr id="4" name="Text Placeholder 3"/>
          <p:cNvSpPr>
            <a:spLocks noGrp="1"/>
          </p:cNvSpPr>
          <p:nvPr>
            <p:ph type="body" sz="half" idx="2"/>
          </p:nvPr>
        </p:nvSpPr>
        <p:spPr>
          <a:xfrm>
            <a:off x="1154952" y="3129280"/>
            <a:ext cx="3401065" cy="2895599"/>
          </a:xfrm>
        </p:spPr>
        <p:txBody>
          <a:bodyPr>
            <a:normAutofit/>
          </a:bodyPr>
          <a:lstStyle/>
          <a:p>
            <a:pPr marL="342900" indent="-342900">
              <a:buFont typeface="Arial" panose="020B0604020202020204" pitchFamily="34" charset="0"/>
              <a:buChar char="•"/>
            </a:pPr>
            <a:r>
              <a:rPr lang="en-US" sz="2400" dirty="0" smtClean="0"/>
              <a:t>Bullets</a:t>
            </a:r>
          </a:p>
          <a:p>
            <a:pPr marL="342900" indent="-342900">
              <a:buFont typeface="Arial" panose="020B0604020202020204" pitchFamily="34" charset="0"/>
              <a:buChar char="•"/>
            </a:pPr>
            <a:r>
              <a:rPr lang="en-US" sz="2400" dirty="0" smtClean="0"/>
              <a:t>Numbered List</a:t>
            </a:r>
          </a:p>
          <a:p>
            <a:pPr marL="342900" indent="-342900">
              <a:buFont typeface="Arial" panose="020B0604020202020204" pitchFamily="34" charset="0"/>
              <a:buChar char="•"/>
            </a:pPr>
            <a:r>
              <a:rPr lang="en-US" sz="2400" dirty="0" smtClean="0"/>
              <a:t>Outlines</a:t>
            </a:r>
          </a:p>
        </p:txBody>
      </p:sp>
      <p:sp>
        <p:nvSpPr>
          <p:cNvPr id="10" name="Oval 9"/>
          <p:cNvSpPr/>
          <p:nvPr/>
        </p:nvSpPr>
        <p:spPr>
          <a:xfrm>
            <a:off x="6919162" y="742777"/>
            <a:ext cx="1292330" cy="440749"/>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3945326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Working with Lists</a:t>
            </a:r>
            <a:endParaRPr lang="en-US" sz="3200" dirty="0"/>
          </a:p>
        </p:txBody>
      </p:sp>
      <p:sp>
        <p:nvSpPr>
          <p:cNvPr id="6" name="Content Placeholder 5"/>
          <p:cNvSpPr>
            <a:spLocks noGrp="1"/>
          </p:cNvSpPr>
          <p:nvPr>
            <p:ph idx="1"/>
          </p:nvPr>
        </p:nvSpPr>
        <p:spPr/>
        <p:txBody>
          <a:bodyPr>
            <a:normAutofit/>
          </a:bodyPr>
          <a:lstStyle/>
          <a:p>
            <a:r>
              <a:rPr lang="en-US" sz="2800" dirty="0"/>
              <a:t>Choose list type</a:t>
            </a:r>
          </a:p>
          <a:p>
            <a:r>
              <a:rPr lang="en-US" sz="2800" i="1" dirty="0"/>
              <a:t>Enter</a:t>
            </a:r>
            <a:r>
              <a:rPr lang="en-US" sz="2800" dirty="0"/>
              <a:t> for new items</a:t>
            </a:r>
          </a:p>
          <a:p>
            <a:r>
              <a:rPr lang="en-US" sz="2800" i="1" dirty="0"/>
              <a:t>Tab</a:t>
            </a:r>
            <a:r>
              <a:rPr lang="en-US" sz="2800" dirty="0"/>
              <a:t> to move over</a:t>
            </a:r>
          </a:p>
          <a:p>
            <a:r>
              <a:rPr lang="en-US" sz="2800" i="1" dirty="0" err="1"/>
              <a:t>Shift+Tab</a:t>
            </a:r>
            <a:r>
              <a:rPr lang="en-US" sz="2800" dirty="0"/>
              <a:t> to move back</a:t>
            </a:r>
          </a:p>
          <a:p>
            <a:r>
              <a:rPr lang="en-US" sz="2800" i="1" dirty="0" err="1"/>
              <a:t>Shift+Enter</a:t>
            </a:r>
            <a:r>
              <a:rPr lang="en-US" sz="2800" dirty="0"/>
              <a:t> to start a new line but not a new item</a:t>
            </a:r>
          </a:p>
          <a:p>
            <a:endParaRPr lang="en-US" sz="2800" dirty="0"/>
          </a:p>
        </p:txBody>
      </p:sp>
    </p:spTree>
    <p:extLst>
      <p:ext uri="{BB962C8B-B14F-4D97-AF65-F5344CB8AC3E}">
        <p14:creationId xmlns:p14="http://schemas.microsoft.com/office/powerpoint/2010/main" val="173549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Saving Your Work</a:t>
            </a:r>
            <a:endParaRPr lang="en-US" sz="3200" dirty="0"/>
          </a:p>
        </p:txBody>
      </p:sp>
      <p:sp>
        <p:nvSpPr>
          <p:cNvPr id="4" name="Text Placeholder 3"/>
          <p:cNvSpPr>
            <a:spLocks noGrp="1"/>
          </p:cNvSpPr>
          <p:nvPr>
            <p:ph type="body" sz="half" idx="2"/>
          </p:nvPr>
        </p:nvSpPr>
        <p:spPr>
          <a:xfrm>
            <a:off x="1154953" y="3129280"/>
            <a:ext cx="3531347" cy="2895599"/>
          </a:xfrm>
        </p:spPr>
        <p:txBody>
          <a:bodyPr/>
          <a:lstStyle/>
          <a:p>
            <a:pPr marL="285750" indent="-285750">
              <a:buFont typeface="Arial" panose="020B0604020202020204" pitchFamily="34" charset="0"/>
              <a:buChar char="•"/>
            </a:pPr>
            <a:r>
              <a:rPr lang="en-US" sz="2200" b="1" dirty="0" smtClean="0"/>
              <a:t>First time	</a:t>
            </a:r>
            <a:r>
              <a:rPr lang="en-US" sz="2200" dirty="0" smtClean="0"/>
              <a:t>Save As</a:t>
            </a:r>
          </a:p>
          <a:p>
            <a:pPr marL="285750" indent="-285750">
              <a:buFont typeface="Arial" panose="020B0604020202020204" pitchFamily="34" charset="0"/>
              <a:buChar char="•"/>
            </a:pPr>
            <a:r>
              <a:rPr lang="en-US" sz="2200" b="1" dirty="0" smtClean="0"/>
              <a:t>Later</a:t>
            </a:r>
            <a:r>
              <a:rPr lang="en-US" sz="2200" dirty="0" smtClean="0"/>
              <a:t> </a:t>
            </a:r>
            <a:r>
              <a:rPr lang="en-US" sz="2200" dirty="0"/>
              <a:t>	</a:t>
            </a:r>
            <a:r>
              <a:rPr lang="en-US" sz="2200" dirty="0" smtClean="0"/>
              <a:t>	Save</a:t>
            </a:r>
          </a:p>
          <a:p>
            <a:pPr marL="285750" indent="-285750">
              <a:buFont typeface="Arial" panose="020B0604020202020204" pitchFamily="34" charset="0"/>
              <a:buChar char="•"/>
            </a:pPr>
            <a:r>
              <a:rPr lang="en-US" sz="2200" b="1" dirty="0" smtClean="0"/>
              <a:t>Rename</a:t>
            </a:r>
            <a:r>
              <a:rPr lang="en-US" sz="2200" dirty="0" smtClean="0"/>
              <a:t> </a:t>
            </a:r>
            <a:r>
              <a:rPr lang="en-US" sz="2200" dirty="0"/>
              <a:t>	</a:t>
            </a:r>
            <a:r>
              <a:rPr lang="en-US" sz="2200" dirty="0" smtClean="0"/>
              <a:t>Save As</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smtClean="0"/>
              <a:t>Ctrl + S</a:t>
            </a:r>
          </a:p>
          <a:p>
            <a:pPr lvl="1"/>
            <a:endParaRPr lang="en-US" sz="2000"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4784616" y="72424"/>
            <a:ext cx="7121344" cy="6695210"/>
          </a:xfrm>
          <a:prstGeom prst="rect">
            <a:avLst/>
          </a:prstGeom>
          <a:effectLst>
            <a:outerShdw blurRad="50800" dist="38100" dir="2700000" algn="tl" rotWithShape="0">
              <a:prstClr val="black">
                <a:alpha val="40000"/>
              </a:prstClr>
            </a:outerShdw>
          </a:effectLst>
        </p:spPr>
      </p:pic>
      <p:sp>
        <p:nvSpPr>
          <p:cNvPr id="7" name="Oval 6"/>
          <p:cNvSpPr/>
          <p:nvPr/>
        </p:nvSpPr>
        <p:spPr>
          <a:xfrm>
            <a:off x="4784616" y="1575303"/>
            <a:ext cx="707878" cy="759738"/>
          </a:xfrm>
          <a:prstGeom prst="ellipse">
            <a:avLst/>
          </a:prstGeom>
          <a:noFill/>
          <a:ln w="5715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4897919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Customizing Lists</a:t>
            </a:r>
            <a:endParaRPr lang="en-US" sz="3200" dirty="0"/>
          </a:p>
        </p:txBody>
      </p:sp>
      <p:pic>
        <p:nvPicPr>
          <p:cNvPr id="11" name="Content Placeholder 10"/>
          <p:cNvPicPr>
            <a:picLocks noGrp="1" noChangeAspect="1"/>
          </p:cNvPicPr>
          <p:nvPr>
            <p:ph idx="1"/>
          </p:nvPr>
        </p:nvPicPr>
        <p:blipFill>
          <a:blip r:embed="rId2"/>
          <a:stretch>
            <a:fillRect/>
          </a:stretch>
        </p:blipFill>
        <p:spPr>
          <a:xfrm>
            <a:off x="2453184" y="1145815"/>
            <a:ext cx="7597650" cy="5102585"/>
          </a:xfrm>
          <a:prstGeom prst="rect">
            <a:avLst/>
          </a:prstGeom>
        </p:spPr>
      </p:pic>
      <p:pic>
        <p:nvPicPr>
          <p:cNvPr id="12" name="Picture 11"/>
          <p:cNvPicPr>
            <a:picLocks noChangeAspect="1"/>
          </p:cNvPicPr>
          <p:nvPr/>
        </p:nvPicPr>
        <p:blipFill>
          <a:blip r:embed="rId3"/>
          <a:stretch>
            <a:fillRect/>
          </a:stretch>
        </p:blipFill>
        <p:spPr>
          <a:xfrm>
            <a:off x="2453184" y="1145815"/>
            <a:ext cx="7597651" cy="5102585"/>
          </a:xfrm>
          <a:prstGeom prst="rect">
            <a:avLst/>
          </a:prstGeom>
        </p:spPr>
      </p:pic>
      <p:pic>
        <p:nvPicPr>
          <p:cNvPr id="13" name="Picture 12"/>
          <p:cNvPicPr>
            <a:picLocks noChangeAspect="1"/>
          </p:cNvPicPr>
          <p:nvPr/>
        </p:nvPicPr>
        <p:blipFill rotWithShape="1">
          <a:blip r:embed="rId4"/>
          <a:srcRect r="23614"/>
          <a:stretch/>
        </p:blipFill>
        <p:spPr>
          <a:xfrm>
            <a:off x="2453183" y="1140283"/>
            <a:ext cx="5803577" cy="5102585"/>
          </a:xfrm>
          <a:prstGeom prst="rect">
            <a:avLst/>
          </a:prstGeom>
        </p:spPr>
      </p:pic>
    </p:spTree>
    <p:extLst>
      <p:ext uri="{BB962C8B-B14F-4D97-AF65-F5344CB8AC3E}">
        <p14:creationId xmlns:p14="http://schemas.microsoft.com/office/powerpoint/2010/main" val="833496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Questions</a:t>
            </a:r>
            <a:endParaRPr lang="en-US" dirty="0"/>
          </a:p>
        </p:txBody>
      </p:sp>
      <p:sp>
        <p:nvSpPr>
          <p:cNvPr id="6" name="Content Placeholder 5"/>
          <p:cNvSpPr>
            <a:spLocks noGrp="1"/>
          </p:cNvSpPr>
          <p:nvPr>
            <p:ph idx="1"/>
          </p:nvPr>
        </p:nvSpPr>
        <p:spPr>
          <a:xfrm>
            <a:off x="1103312" y="1219200"/>
            <a:ext cx="11088688" cy="5029199"/>
          </a:xfrm>
        </p:spPr>
        <p:txBody>
          <a:bodyPr>
            <a:noAutofit/>
          </a:bodyPr>
          <a:lstStyle/>
          <a:p>
            <a:r>
              <a:rPr lang="en-US" sz="2800" dirty="0" smtClean="0"/>
              <a:t>Do Headers and Footers apply to all pages by default?</a:t>
            </a:r>
          </a:p>
          <a:p>
            <a:r>
              <a:rPr lang="en-US" sz="2800" dirty="0" smtClean="0"/>
              <a:t>How do Header and Footer themes affect your document?</a:t>
            </a:r>
          </a:p>
          <a:p>
            <a:r>
              <a:rPr lang="en-US" sz="2800" dirty="0" smtClean="0"/>
              <a:t>What are some elements you can add to Headers / Footers?</a:t>
            </a:r>
          </a:p>
          <a:p>
            <a:r>
              <a:rPr lang="en-US" sz="2800" dirty="0" smtClean="0"/>
              <a:t>Can you have a different Header or Footer on specific pages?</a:t>
            </a:r>
          </a:p>
          <a:p>
            <a:r>
              <a:rPr lang="en-US" sz="2800" dirty="0" smtClean="0"/>
              <a:t>What types of lists are available in Word?</a:t>
            </a:r>
          </a:p>
          <a:p>
            <a:r>
              <a:rPr lang="en-US" sz="2800" dirty="0" smtClean="0"/>
              <a:t>Why would you want to use a list?</a:t>
            </a:r>
          </a:p>
          <a:p>
            <a:r>
              <a:rPr lang="en-US" sz="2800" dirty="0" smtClean="0"/>
              <a:t>How do you start a new line in a list item?</a:t>
            </a:r>
          </a:p>
          <a:p>
            <a:r>
              <a:rPr lang="en-US" sz="2800" dirty="0" smtClean="0"/>
              <a:t>How do you move a list item back a level?</a:t>
            </a:r>
          </a:p>
          <a:p>
            <a:r>
              <a:rPr lang="en-US" sz="2800" dirty="0" smtClean="0"/>
              <a:t>Are there different options available for lists?</a:t>
            </a:r>
          </a:p>
          <a:p>
            <a:endParaRPr lang="en-US" sz="2800" dirty="0" smtClean="0"/>
          </a:p>
          <a:p>
            <a:endParaRPr lang="en-US" sz="2800" dirty="0"/>
          </a:p>
        </p:txBody>
      </p:sp>
    </p:spTree>
    <p:extLst>
      <p:ext uri="{BB962C8B-B14F-4D97-AF65-F5344CB8AC3E}">
        <p14:creationId xmlns:p14="http://schemas.microsoft.com/office/powerpoint/2010/main" val="135391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What’s Next?</a:t>
            </a:r>
            <a:endParaRPr lang="en-US" dirty="0"/>
          </a:p>
        </p:txBody>
      </p:sp>
      <p:sp>
        <p:nvSpPr>
          <p:cNvPr id="5" name="Text Placeholder 4"/>
          <p:cNvSpPr>
            <a:spLocks noGrp="1"/>
          </p:cNvSpPr>
          <p:nvPr>
            <p:ph type="body" idx="1"/>
          </p:nvPr>
        </p:nvSpPr>
        <p:spPr/>
        <p:txBody>
          <a:bodyPr/>
          <a:lstStyle/>
          <a:p>
            <a:r>
              <a:rPr lang="en-US" cap="none" dirty="0" smtClean="0"/>
              <a:t>Table of Contents </a:t>
            </a:r>
            <a:r>
              <a:rPr lang="en-US" cap="none" smtClean="0"/>
              <a:t>and Proofing Tools</a:t>
            </a:r>
            <a:endParaRPr lang="en-US" cap="none" dirty="0"/>
          </a:p>
        </p:txBody>
      </p:sp>
    </p:spTree>
    <p:extLst>
      <p:ext uri="{BB962C8B-B14F-4D97-AF65-F5344CB8AC3E}">
        <p14:creationId xmlns:p14="http://schemas.microsoft.com/office/powerpoint/2010/main" val="321677569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cap="none" dirty="0" smtClean="0"/>
              <a:t>Working With Microsoft </a:t>
            </a:r>
            <a:br>
              <a:rPr lang="en-US" cap="none" dirty="0" smtClean="0"/>
            </a:br>
            <a:r>
              <a:rPr lang="en-US" b="1" cap="none" dirty="0" smtClean="0"/>
              <a:t>Word</a:t>
            </a:r>
            <a:r>
              <a:rPr lang="en-US" cap="none" dirty="0" smtClean="0"/>
              <a:t> </a:t>
            </a:r>
            <a:r>
              <a:rPr lang="en-US" b="1" cap="none" dirty="0" smtClean="0"/>
              <a:t>2016</a:t>
            </a:r>
            <a:endParaRPr lang="en-US" b="1" cap="none" dirty="0"/>
          </a:p>
        </p:txBody>
      </p:sp>
      <p:sp>
        <p:nvSpPr>
          <p:cNvPr id="3" name="Subtitle 2"/>
          <p:cNvSpPr>
            <a:spLocks noGrp="1"/>
          </p:cNvSpPr>
          <p:nvPr>
            <p:ph type="subTitle" idx="1"/>
          </p:nvPr>
        </p:nvSpPr>
        <p:spPr/>
        <p:txBody>
          <a:bodyPr/>
          <a:lstStyle/>
          <a:p>
            <a:r>
              <a:rPr lang="en-US" dirty="0" smtClean="0"/>
              <a:t>Jack Castillo</a:t>
            </a:r>
          </a:p>
          <a:p>
            <a:r>
              <a:rPr lang="en-US" dirty="0" smtClean="0"/>
              <a:t>Keith Morgan								</a:t>
            </a:r>
            <a:r>
              <a:rPr lang="en-US" b="1" dirty="0" smtClean="0"/>
              <a:t>Lesson 7</a:t>
            </a:r>
            <a:endParaRPr lang="en-US" b="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2148" t="15629" r="19778" b="33408"/>
          <a:stretch/>
        </p:blipFill>
        <p:spPr>
          <a:xfrm>
            <a:off x="8400261" y="2865119"/>
            <a:ext cx="3160704" cy="2773681"/>
          </a:xfrm>
          <a:prstGeom prst="rect">
            <a:avLst/>
          </a:prstGeom>
        </p:spPr>
      </p:pic>
    </p:spTree>
    <p:extLst>
      <p:ext uri="{BB962C8B-B14F-4D97-AF65-F5344CB8AC3E}">
        <p14:creationId xmlns:p14="http://schemas.microsoft.com/office/powerpoint/2010/main" val="1865825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Typos</a:t>
            </a:r>
            <a:endParaRPr lang="en-US" sz="3200" dirty="0"/>
          </a:p>
        </p:txBody>
      </p:sp>
      <p:sp>
        <p:nvSpPr>
          <p:cNvPr id="4" name="Text Placeholder 3"/>
          <p:cNvSpPr>
            <a:spLocks noGrp="1"/>
          </p:cNvSpPr>
          <p:nvPr>
            <p:ph type="body" sz="half" idx="2"/>
          </p:nvPr>
        </p:nvSpPr>
        <p:spPr>
          <a:xfrm>
            <a:off x="1154953" y="3129281"/>
            <a:ext cx="3207498" cy="2376170"/>
          </a:xfrm>
        </p:spPr>
        <p:txBody>
          <a:bodyPr>
            <a:normAutofit lnSpcReduction="10000"/>
          </a:bodyPr>
          <a:lstStyle/>
          <a:p>
            <a:pPr marL="457200" indent="-457200">
              <a:buFont typeface="+mj-lt"/>
              <a:buAutoNum type="arabicPeriod"/>
            </a:pPr>
            <a:r>
              <a:rPr lang="en-US" sz="2400" dirty="0" smtClean="0"/>
              <a:t>See the red squiggly line</a:t>
            </a:r>
          </a:p>
          <a:p>
            <a:pPr marL="457200" indent="-457200">
              <a:buFont typeface="+mj-lt"/>
              <a:buAutoNum type="arabicPeriod"/>
            </a:pPr>
            <a:r>
              <a:rPr lang="en-US" sz="2400" dirty="0" smtClean="0"/>
              <a:t>Right click</a:t>
            </a:r>
          </a:p>
          <a:p>
            <a:pPr marL="457200" indent="-457200">
              <a:buFont typeface="+mj-lt"/>
              <a:buAutoNum type="arabicPeriod"/>
            </a:pPr>
            <a:r>
              <a:rPr lang="en-US" sz="2400" dirty="0" smtClean="0"/>
              <a:t>Choose correct</a:t>
            </a:r>
            <a:br>
              <a:rPr lang="en-US" sz="2400" dirty="0" smtClean="0"/>
            </a:br>
            <a:r>
              <a:rPr lang="en-US" sz="2400" dirty="0" smtClean="0"/>
              <a:t>or</a:t>
            </a:r>
            <a:br>
              <a:rPr lang="en-US" sz="2400" dirty="0" smtClean="0"/>
            </a:br>
            <a:r>
              <a:rPr lang="en-US" sz="2400" dirty="0" smtClean="0"/>
              <a:t>Give Up</a:t>
            </a:r>
          </a:p>
          <a:p>
            <a:pPr marL="457200" indent="-457200">
              <a:buFont typeface="+mj-lt"/>
              <a:buAutoNum type="arabicPeriod"/>
            </a:pPr>
            <a:endParaRPr lang="en-US" sz="2400" dirty="0"/>
          </a:p>
        </p:txBody>
      </p:sp>
      <p:pic>
        <p:nvPicPr>
          <p:cNvPr id="5" name="Content Placeholder 4"/>
          <p:cNvPicPr>
            <a:picLocks noGrp="1" noChangeAspect="1"/>
          </p:cNvPicPr>
          <p:nvPr>
            <p:ph idx="1"/>
          </p:nvPr>
        </p:nvPicPr>
        <p:blipFill>
          <a:blip r:embed="rId2"/>
          <a:stretch>
            <a:fillRect/>
          </a:stretch>
        </p:blipFill>
        <p:spPr>
          <a:xfrm>
            <a:off x="4784724" y="823866"/>
            <a:ext cx="7252187" cy="4534226"/>
          </a:xfrm>
          <a:prstGeom prst="rect">
            <a:avLst/>
          </a:prstGeom>
        </p:spPr>
      </p:pic>
      <p:sp>
        <p:nvSpPr>
          <p:cNvPr id="10" name="Oval 9"/>
          <p:cNvSpPr/>
          <p:nvPr/>
        </p:nvSpPr>
        <p:spPr>
          <a:xfrm>
            <a:off x="6815845" y="1013609"/>
            <a:ext cx="3609975" cy="2257425"/>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6" name="TextBox 5"/>
          <p:cNvSpPr txBox="1"/>
          <p:nvPr/>
        </p:nvSpPr>
        <p:spPr>
          <a:xfrm>
            <a:off x="1154952" y="5903893"/>
            <a:ext cx="7391400" cy="954107"/>
          </a:xfrm>
          <a:prstGeom prst="rect">
            <a:avLst/>
          </a:prstGeom>
          <a:noFill/>
        </p:spPr>
        <p:txBody>
          <a:bodyPr wrap="square" rtlCol="0">
            <a:spAutoFit/>
          </a:bodyPr>
          <a:lstStyle/>
          <a:p>
            <a:r>
              <a:rPr lang="en-US" sz="2800" dirty="0"/>
              <a:t>Be careful with </a:t>
            </a:r>
            <a:r>
              <a:rPr lang="en-US" sz="2800" dirty="0">
                <a:solidFill>
                  <a:schemeClr val="accent2"/>
                </a:solidFill>
                <a:effectLst>
                  <a:outerShdw blurRad="38100" dist="38100" dir="2700000" algn="tl">
                    <a:srgbClr val="000000">
                      <a:alpha val="43137"/>
                    </a:srgbClr>
                  </a:outerShdw>
                </a:effectLst>
              </a:rPr>
              <a:t>Add to </a:t>
            </a:r>
            <a:r>
              <a:rPr lang="en-US" sz="2800" dirty="0" smtClean="0">
                <a:solidFill>
                  <a:schemeClr val="accent2"/>
                </a:solidFill>
                <a:effectLst>
                  <a:outerShdw blurRad="38100" dist="38100" dir="2700000" algn="tl">
                    <a:srgbClr val="000000">
                      <a:alpha val="43137"/>
                    </a:srgbClr>
                  </a:outerShdw>
                </a:effectLst>
              </a:rPr>
              <a:t>Dictionary!</a:t>
            </a:r>
            <a:endParaRPr lang="en-US" sz="2800" dirty="0">
              <a:solidFill>
                <a:schemeClr val="accent2"/>
              </a:solidFill>
              <a:effectLst>
                <a:outerShdw blurRad="38100" dist="38100" dir="2700000" algn="tl">
                  <a:srgbClr val="000000">
                    <a:alpha val="43137"/>
                  </a:srgbClr>
                </a:outerShdw>
              </a:effectLst>
            </a:endParaRPr>
          </a:p>
          <a:p>
            <a:endParaRPr lang="en-US" sz="2800" dirty="0"/>
          </a:p>
        </p:txBody>
      </p:sp>
    </p:spTree>
    <p:extLst>
      <p:ext uri="{BB962C8B-B14F-4D97-AF65-F5344CB8AC3E}">
        <p14:creationId xmlns:p14="http://schemas.microsoft.com/office/powerpoint/2010/main" val="1173193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Document </a:t>
            </a:r>
            <a:r>
              <a:rPr lang="en-US" sz="3200" smtClean="0"/>
              <a:t/>
            </a:r>
            <a:br>
              <a:rPr lang="en-US" sz="3200" smtClean="0"/>
            </a:br>
            <a:r>
              <a:rPr lang="en-US" sz="3200" smtClean="0"/>
              <a:t>Check</a:t>
            </a:r>
            <a:endParaRPr lang="en-US" sz="3200" dirty="0"/>
          </a:p>
        </p:txBody>
      </p:sp>
      <p:sp>
        <p:nvSpPr>
          <p:cNvPr id="4" name="Text Placeholder 3"/>
          <p:cNvSpPr>
            <a:spLocks noGrp="1"/>
          </p:cNvSpPr>
          <p:nvPr>
            <p:ph type="body" sz="half" idx="2"/>
          </p:nvPr>
        </p:nvSpPr>
        <p:spPr>
          <a:xfrm>
            <a:off x="1154953" y="3129281"/>
            <a:ext cx="3207498" cy="2376170"/>
          </a:xfrm>
        </p:spPr>
        <p:txBody>
          <a:bodyPr>
            <a:normAutofit/>
          </a:bodyPr>
          <a:lstStyle/>
          <a:p>
            <a:r>
              <a:rPr lang="en-US" sz="2400" dirty="0" smtClean="0"/>
              <a:t>Walks through all grammar and spelling errors in the document</a:t>
            </a:r>
            <a:endParaRPr lang="en-US" sz="2400" dirty="0"/>
          </a:p>
        </p:txBody>
      </p:sp>
      <p:pic>
        <p:nvPicPr>
          <p:cNvPr id="7" name="Picture 6"/>
          <p:cNvPicPr>
            <a:picLocks noChangeAspect="1"/>
          </p:cNvPicPr>
          <p:nvPr/>
        </p:nvPicPr>
        <p:blipFill>
          <a:blip r:embed="rId2"/>
          <a:stretch>
            <a:fillRect/>
          </a:stretch>
        </p:blipFill>
        <p:spPr>
          <a:xfrm>
            <a:off x="4784724" y="181070"/>
            <a:ext cx="6549676" cy="974464"/>
          </a:xfrm>
          <a:prstGeom prst="rect">
            <a:avLst/>
          </a:prstGeom>
        </p:spPr>
      </p:pic>
      <p:sp>
        <p:nvSpPr>
          <p:cNvPr id="10" name="Oval 9"/>
          <p:cNvSpPr/>
          <p:nvPr/>
        </p:nvSpPr>
        <p:spPr>
          <a:xfrm>
            <a:off x="7244640" y="495017"/>
            <a:ext cx="675536" cy="410330"/>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pic>
        <p:nvPicPr>
          <p:cNvPr id="14" name="Content Placeholder 13"/>
          <p:cNvPicPr>
            <a:picLocks noGrp="1" noChangeAspect="1"/>
          </p:cNvPicPr>
          <p:nvPr>
            <p:ph idx="1"/>
          </p:nvPr>
        </p:nvPicPr>
        <p:blipFill>
          <a:blip r:embed="rId3"/>
          <a:stretch>
            <a:fillRect/>
          </a:stretch>
        </p:blipFill>
        <p:spPr>
          <a:xfrm>
            <a:off x="4784724" y="1349700"/>
            <a:ext cx="7220861" cy="5440969"/>
          </a:xfrm>
          <a:prstGeom prst="rect">
            <a:avLst/>
          </a:prstGeom>
        </p:spPr>
      </p:pic>
      <p:sp>
        <p:nvSpPr>
          <p:cNvPr id="11" name="Oval 10"/>
          <p:cNvSpPr/>
          <p:nvPr/>
        </p:nvSpPr>
        <p:spPr>
          <a:xfrm>
            <a:off x="9505950" y="1990725"/>
            <a:ext cx="2686050" cy="4695825"/>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5" name="Oval 14"/>
          <p:cNvSpPr/>
          <p:nvPr/>
        </p:nvSpPr>
        <p:spPr>
          <a:xfrm>
            <a:off x="5515714" y="4558043"/>
            <a:ext cx="675536" cy="287332"/>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2074842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4877593" y="1524000"/>
            <a:ext cx="6379591" cy="3638550"/>
          </a:xfrm>
          <a:prstGeom prst="rect">
            <a:avLst/>
          </a:prstGeom>
        </p:spPr>
      </p:pic>
      <p:sp>
        <p:nvSpPr>
          <p:cNvPr id="2" name="Title 1"/>
          <p:cNvSpPr>
            <a:spLocks noGrp="1"/>
          </p:cNvSpPr>
          <p:nvPr>
            <p:ph type="title"/>
          </p:nvPr>
        </p:nvSpPr>
        <p:spPr/>
        <p:txBody>
          <a:bodyPr/>
          <a:lstStyle/>
          <a:p>
            <a:r>
              <a:rPr lang="en-US" sz="3200" dirty="0" smtClean="0"/>
              <a:t>Grammar</a:t>
            </a:r>
            <a:endParaRPr lang="en-US" sz="3200" dirty="0"/>
          </a:p>
        </p:txBody>
      </p:sp>
      <p:sp>
        <p:nvSpPr>
          <p:cNvPr id="4" name="Text Placeholder 3"/>
          <p:cNvSpPr>
            <a:spLocks noGrp="1"/>
          </p:cNvSpPr>
          <p:nvPr>
            <p:ph type="body" sz="half" idx="2"/>
          </p:nvPr>
        </p:nvSpPr>
        <p:spPr>
          <a:xfrm>
            <a:off x="1154953" y="3129281"/>
            <a:ext cx="3207498" cy="2376170"/>
          </a:xfrm>
        </p:spPr>
        <p:txBody>
          <a:bodyPr>
            <a:normAutofit/>
          </a:bodyPr>
          <a:lstStyle/>
          <a:p>
            <a:pPr marL="457200" indent="-457200">
              <a:buFont typeface="+mj-lt"/>
              <a:buAutoNum type="arabicPeriod"/>
            </a:pPr>
            <a:r>
              <a:rPr lang="en-US" sz="2400" dirty="0" smtClean="0"/>
              <a:t>See the blue squiggly line</a:t>
            </a:r>
          </a:p>
          <a:p>
            <a:pPr marL="457200" indent="-457200">
              <a:buFont typeface="+mj-lt"/>
              <a:buAutoNum type="arabicPeriod"/>
            </a:pPr>
            <a:r>
              <a:rPr lang="en-US" sz="2400" dirty="0" smtClean="0"/>
              <a:t>Right Click</a:t>
            </a:r>
          </a:p>
          <a:p>
            <a:pPr marL="457200" indent="-457200">
              <a:buFont typeface="+mj-lt"/>
              <a:buAutoNum type="arabicPeriod"/>
            </a:pPr>
            <a:r>
              <a:rPr lang="en-US" sz="2400" dirty="0" smtClean="0"/>
              <a:t>Choose correct</a:t>
            </a:r>
            <a:endParaRPr lang="en-US" sz="2400" dirty="0"/>
          </a:p>
        </p:txBody>
      </p:sp>
      <p:sp>
        <p:nvSpPr>
          <p:cNvPr id="10" name="Oval 9"/>
          <p:cNvSpPr/>
          <p:nvPr/>
        </p:nvSpPr>
        <p:spPr>
          <a:xfrm>
            <a:off x="6448425" y="2600325"/>
            <a:ext cx="1990725" cy="528956"/>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6" name="TextBox 5"/>
          <p:cNvSpPr txBox="1"/>
          <p:nvPr/>
        </p:nvSpPr>
        <p:spPr>
          <a:xfrm>
            <a:off x="1154953" y="5503843"/>
            <a:ext cx="6941297" cy="954107"/>
          </a:xfrm>
          <a:prstGeom prst="rect">
            <a:avLst/>
          </a:prstGeom>
          <a:noFill/>
        </p:spPr>
        <p:txBody>
          <a:bodyPr wrap="square" rtlCol="0">
            <a:spAutoFit/>
          </a:bodyPr>
          <a:lstStyle/>
          <a:p>
            <a:r>
              <a:rPr lang="en-US" sz="2800" dirty="0" smtClean="0"/>
              <a:t>Just because Word is smart doesn’t mean it will catch </a:t>
            </a:r>
            <a:r>
              <a:rPr lang="en-US" sz="2800" b="1" dirty="0" smtClean="0">
                <a:solidFill>
                  <a:schemeClr val="accent2"/>
                </a:solidFill>
                <a:effectLst>
                  <a:outerShdw blurRad="38100" dist="38100" dir="2700000" algn="tl">
                    <a:srgbClr val="000000">
                      <a:alpha val="43137"/>
                    </a:srgbClr>
                  </a:outerShdw>
                </a:effectLst>
              </a:rPr>
              <a:t>everything.</a:t>
            </a:r>
            <a:endParaRPr lang="en-US" sz="2800" b="1" dirty="0">
              <a:solidFill>
                <a:schemeClr val="accent2"/>
              </a:solidFill>
              <a:effectLst>
                <a:outerShdw blurRad="38100" dist="38100" dir="2700000" algn="tl">
                  <a:srgbClr val="000000">
                    <a:alpha val="43137"/>
                  </a:srgbClr>
                </a:outerShdw>
              </a:effectLst>
            </a:endParaRPr>
          </a:p>
        </p:txBody>
      </p:sp>
      <p:sp>
        <p:nvSpPr>
          <p:cNvPr id="9" name="Oval 8"/>
          <p:cNvSpPr/>
          <p:nvPr/>
        </p:nvSpPr>
        <p:spPr>
          <a:xfrm>
            <a:off x="6709679" y="2895600"/>
            <a:ext cx="2862946" cy="1208067"/>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1768872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26" presetClass="emph" presetSubtype="0" fill="hold" nodeType="withEffect">
                                  <p:stCondLst>
                                    <p:cond delay="0"/>
                                  </p:stCondLst>
                                  <p:childTnLst>
                                    <p:animEffect transition="out" filter="fade">
                                      <p:cBhvr>
                                        <p:cTn id="8" dur="1000" tmFilter="0, 0; .2, .5; .8, .5; 1, 0"/>
                                        <p:tgtEl>
                                          <p:spTgt spid="6">
                                            <p:txEl>
                                              <p:pRg st="0" end="0"/>
                                            </p:txEl>
                                          </p:spTgt>
                                        </p:tgtEl>
                                      </p:cBhvr>
                                    </p:animEffect>
                                    <p:animScale>
                                      <p:cBhvr>
                                        <p:cTn id="9" dur="500" autoRev="1" fill="hold"/>
                                        <p:tgtEl>
                                          <p:spTgt spid="6">
                                            <p:txEl>
                                              <p:pRg st="0" end="0"/>
                                            </p:txEl>
                                          </p:spTgt>
                                        </p:tgtEl>
                                      </p:cBhvr>
                                      <p:by x="105000" y="105000"/>
                                    </p:animScale>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Thesaurus</a:t>
            </a:r>
            <a:endParaRPr lang="en-US" sz="3200" dirty="0"/>
          </a:p>
        </p:txBody>
      </p:sp>
      <p:sp>
        <p:nvSpPr>
          <p:cNvPr id="4" name="Text Placeholder 3"/>
          <p:cNvSpPr>
            <a:spLocks noGrp="1"/>
          </p:cNvSpPr>
          <p:nvPr>
            <p:ph type="body" sz="half" idx="2"/>
          </p:nvPr>
        </p:nvSpPr>
        <p:spPr>
          <a:xfrm>
            <a:off x="1154952" y="3129281"/>
            <a:ext cx="3899648" cy="2376170"/>
          </a:xfrm>
        </p:spPr>
        <p:txBody>
          <a:bodyPr>
            <a:normAutofit/>
          </a:bodyPr>
          <a:lstStyle/>
          <a:p>
            <a:pPr marL="457200" indent="-457200">
              <a:buFont typeface="+mj-lt"/>
              <a:buAutoNum type="arabicPeriod"/>
            </a:pPr>
            <a:r>
              <a:rPr lang="en-US" sz="2400" dirty="0" smtClean="0"/>
              <a:t>Right Click any word</a:t>
            </a:r>
          </a:p>
          <a:p>
            <a:pPr marL="457200" indent="-457200">
              <a:buFont typeface="+mj-lt"/>
              <a:buAutoNum type="arabicPeriod"/>
            </a:pPr>
            <a:r>
              <a:rPr lang="en-US" sz="2400" dirty="0" err="1" smtClean="0"/>
              <a:t>Goto</a:t>
            </a:r>
            <a:r>
              <a:rPr lang="en-US" sz="2400" dirty="0" smtClean="0"/>
              <a:t> Synonyms</a:t>
            </a:r>
          </a:p>
          <a:p>
            <a:pPr marL="457200" indent="-457200">
              <a:buFont typeface="+mj-lt"/>
              <a:buAutoNum type="arabicPeriod"/>
            </a:pPr>
            <a:r>
              <a:rPr lang="en-US" sz="2400" dirty="0" smtClean="0"/>
              <a:t>Choose “better” word</a:t>
            </a:r>
          </a:p>
          <a:p>
            <a:pPr marL="457200" indent="-457200">
              <a:buFont typeface="+mj-lt"/>
              <a:buAutoNum type="arabicPeriod"/>
            </a:pPr>
            <a:endParaRPr lang="en-US" sz="2400" dirty="0" smtClean="0"/>
          </a:p>
          <a:p>
            <a:pPr marL="457200" indent="-457200">
              <a:buFont typeface="+mj-lt"/>
              <a:buAutoNum type="arabicPeriod"/>
            </a:pPr>
            <a:endParaRPr lang="en-US" sz="2400" dirty="0" smtClean="0"/>
          </a:p>
          <a:p>
            <a:pPr marL="457200" indent="-457200">
              <a:buFont typeface="+mj-lt"/>
              <a:buAutoNum type="arabicPeriod"/>
            </a:pPr>
            <a:endParaRPr lang="en-US" sz="2400" dirty="0"/>
          </a:p>
        </p:txBody>
      </p:sp>
      <p:pic>
        <p:nvPicPr>
          <p:cNvPr id="7" name="Content Placeholder 6"/>
          <p:cNvPicPr>
            <a:picLocks noGrp="1" noChangeAspect="1"/>
          </p:cNvPicPr>
          <p:nvPr>
            <p:ph idx="1"/>
          </p:nvPr>
        </p:nvPicPr>
        <p:blipFill>
          <a:blip r:embed="rId2"/>
          <a:stretch>
            <a:fillRect/>
          </a:stretch>
        </p:blipFill>
        <p:spPr>
          <a:xfrm>
            <a:off x="5339556" y="62895"/>
            <a:ext cx="6330361" cy="6640238"/>
          </a:xfrm>
          <a:prstGeom prst="rect">
            <a:avLst/>
          </a:prstGeom>
        </p:spPr>
      </p:pic>
      <p:sp>
        <p:nvSpPr>
          <p:cNvPr id="10" name="Oval 9"/>
          <p:cNvSpPr/>
          <p:nvPr/>
        </p:nvSpPr>
        <p:spPr>
          <a:xfrm>
            <a:off x="6397044" y="470357"/>
            <a:ext cx="706437" cy="614362"/>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9" name="Oval 8"/>
          <p:cNvSpPr/>
          <p:nvPr/>
        </p:nvSpPr>
        <p:spPr>
          <a:xfrm>
            <a:off x="7016829" y="3242178"/>
            <a:ext cx="1411287" cy="614362"/>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257756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Thesaurus</a:t>
            </a:r>
            <a:endParaRPr lang="en-US" sz="3200" dirty="0"/>
          </a:p>
        </p:txBody>
      </p:sp>
      <p:sp>
        <p:nvSpPr>
          <p:cNvPr id="4" name="Text Placeholder 3"/>
          <p:cNvSpPr>
            <a:spLocks noGrp="1"/>
          </p:cNvSpPr>
          <p:nvPr>
            <p:ph type="body" sz="half" idx="2"/>
          </p:nvPr>
        </p:nvSpPr>
        <p:spPr>
          <a:xfrm>
            <a:off x="1154952" y="3129280"/>
            <a:ext cx="4188573" cy="3453293"/>
          </a:xfrm>
        </p:spPr>
        <p:txBody>
          <a:bodyPr>
            <a:normAutofit/>
          </a:bodyPr>
          <a:lstStyle/>
          <a:p>
            <a:pPr marL="342900" indent="-342900">
              <a:buFont typeface="Arial" panose="020B0604020202020204" pitchFamily="34" charset="0"/>
              <a:buChar char="•"/>
            </a:pPr>
            <a:r>
              <a:rPr lang="en-US" sz="2400" dirty="0" smtClean="0"/>
              <a:t>Lists multiple meanings</a:t>
            </a:r>
          </a:p>
          <a:p>
            <a:pPr marL="342900" indent="-342900">
              <a:buFont typeface="Arial" panose="020B0604020202020204" pitchFamily="34" charset="0"/>
              <a:buChar char="•"/>
            </a:pPr>
            <a:r>
              <a:rPr lang="en-US" sz="2400" dirty="0" smtClean="0"/>
              <a:t>Synonyms</a:t>
            </a:r>
          </a:p>
          <a:p>
            <a:pPr marL="342900" indent="-342900">
              <a:buFont typeface="Arial" panose="020B0604020202020204" pitchFamily="34" charset="0"/>
              <a:buChar char="•"/>
            </a:pPr>
            <a:r>
              <a:rPr lang="en-US" sz="2400" dirty="0" smtClean="0"/>
              <a:t>Antonyms</a:t>
            </a:r>
          </a:p>
          <a:p>
            <a:pPr marL="342900" indent="-342900">
              <a:buFont typeface="Arial" panose="020B0604020202020204" pitchFamily="34" charset="0"/>
              <a:buChar char="•"/>
            </a:pPr>
            <a:r>
              <a:rPr lang="en-US" sz="2400" dirty="0" smtClean="0"/>
              <a:t>Speech</a:t>
            </a:r>
          </a:p>
          <a:p>
            <a:pPr marL="342900" indent="-342900">
              <a:buFont typeface="Arial" panose="020B0604020202020204" pitchFamily="34" charset="0"/>
              <a:buChar char="•"/>
            </a:pPr>
            <a:r>
              <a:rPr lang="en-US" sz="2400" dirty="0" smtClean="0"/>
              <a:t>Definitions</a:t>
            </a:r>
          </a:p>
        </p:txBody>
      </p:sp>
      <p:pic>
        <p:nvPicPr>
          <p:cNvPr id="8" name="Content Placeholder 7"/>
          <p:cNvPicPr>
            <a:picLocks noGrp="1" noChangeAspect="1"/>
          </p:cNvPicPr>
          <p:nvPr>
            <p:ph idx="1"/>
          </p:nvPr>
        </p:nvPicPr>
        <p:blipFill>
          <a:blip r:embed="rId2"/>
          <a:stretch>
            <a:fillRect/>
          </a:stretch>
        </p:blipFill>
        <p:spPr>
          <a:xfrm>
            <a:off x="5912420" y="343580"/>
            <a:ext cx="4012630" cy="6238994"/>
          </a:xfrm>
          <a:prstGeom prst="rect">
            <a:avLst/>
          </a:prstGeom>
        </p:spPr>
      </p:pic>
      <p:sp>
        <p:nvSpPr>
          <p:cNvPr id="9" name="Oval 8"/>
          <p:cNvSpPr/>
          <p:nvPr/>
        </p:nvSpPr>
        <p:spPr>
          <a:xfrm>
            <a:off x="6078429" y="1447800"/>
            <a:ext cx="1411287" cy="319087"/>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1" name="Oval 10"/>
          <p:cNvSpPr/>
          <p:nvPr/>
        </p:nvSpPr>
        <p:spPr>
          <a:xfrm>
            <a:off x="6078429" y="3395822"/>
            <a:ext cx="1411287" cy="319087"/>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2" name="Oval 11"/>
          <p:cNvSpPr/>
          <p:nvPr/>
        </p:nvSpPr>
        <p:spPr>
          <a:xfrm>
            <a:off x="6078429" y="4670111"/>
            <a:ext cx="1601787" cy="319087"/>
          </a:xfrm>
          <a:prstGeom prst="ellipse">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Tree>
    <p:extLst>
      <p:ext uri="{BB962C8B-B14F-4D97-AF65-F5344CB8AC3E}">
        <p14:creationId xmlns:p14="http://schemas.microsoft.com/office/powerpoint/2010/main" val="4024213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Table of Contents</a:t>
            </a:r>
            <a:endParaRPr lang="en-US" sz="3200" dirty="0"/>
          </a:p>
        </p:txBody>
      </p:sp>
      <p:sp>
        <p:nvSpPr>
          <p:cNvPr id="4" name="Text Placeholder 3"/>
          <p:cNvSpPr>
            <a:spLocks noGrp="1"/>
          </p:cNvSpPr>
          <p:nvPr>
            <p:ph type="body" sz="half" idx="2"/>
          </p:nvPr>
        </p:nvSpPr>
        <p:spPr>
          <a:xfrm>
            <a:off x="1154953" y="3129281"/>
            <a:ext cx="3207498" cy="3566794"/>
          </a:xfrm>
        </p:spPr>
        <p:txBody>
          <a:bodyPr>
            <a:normAutofit/>
          </a:bodyPr>
          <a:lstStyle/>
          <a:p>
            <a:pPr marL="457200" indent="-457200">
              <a:buFont typeface="+mj-lt"/>
              <a:buAutoNum type="arabicPeriod"/>
            </a:pPr>
            <a:r>
              <a:rPr lang="en-US" sz="2400" dirty="0" smtClean="0"/>
              <a:t>Add headings to your document</a:t>
            </a:r>
          </a:p>
          <a:p>
            <a:pPr marL="457200" indent="-457200">
              <a:buFont typeface="+mj-lt"/>
              <a:buAutoNum type="arabicPeriod"/>
            </a:pPr>
            <a:r>
              <a:rPr lang="en-US" sz="2400" dirty="0" smtClean="0"/>
              <a:t>Place Cursor</a:t>
            </a:r>
          </a:p>
          <a:p>
            <a:pPr marL="457200" indent="-457200">
              <a:buFont typeface="+mj-lt"/>
              <a:buAutoNum type="arabicPeriod"/>
            </a:pPr>
            <a:r>
              <a:rPr lang="en-US" sz="2400" dirty="0" smtClean="0"/>
              <a:t>References Tab</a:t>
            </a:r>
          </a:p>
          <a:p>
            <a:pPr marL="457200" indent="-457200">
              <a:buFont typeface="+mj-lt"/>
              <a:buAutoNum type="arabicPeriod"/>
            </a:pPr>
            <a:r>
              <a:rPr lang="en-US" sz="2400" dirty="0" smtClean="0"/>
              <a:t>Table of Contents</a:t>
            </a:r>
          </a:p>
          <a:p>
            <a:pPr marL="457200" indent="-457200">
              <a:buFont typeface="+mj-lt"/>
              <a:buAutoNum type="arabicPeriod"/>
            </a:pPr>
            <a:endParaRPr lang="en-US" sz="2400" dirty="0" smtClean="0"/>
          </a:p>
          <a:p>
            <a:pPr marL="457200" indent="-457200">
              <a:buFont typeface="+mj-lt"/>
              <a:buAutoNum type="arabicPeriod"/>
            </a:pPr>
            <a:endParaRPr lang="en-US" sz="2400"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4310421" y="1002846"/>
            <a:ext cx="7788095" cy="5760487"/>
          </a:xfrm>
          <a:prstGeom prst="rect">
            <a:avLst/>
          </a:prstGeom>
        </p:spPr>
      </p:pic>
      <p:sp>
        <p:nvSpPr>
          <p:cNvPr id="10" name="Oval 9"/>
          <p:cNvSpPr/>
          <p:nvPr/>
        </p:nvSpPr>
        <p:spPr>
          <a:xfrm rot="10800000" flipH="1" flipV="1">
            <a:off x="4076880" y="1248553"/>
            <a:ext cx="1028703" cy="1005206"/>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941651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Saving Your Work</a:t>
            </a:r>
            <a:endParaRPr lang="en-US" sz="3200" dirty="0"/>
          </a:p>
        </p:txBody>
      </p:sp>
      <p:sp>
        <p:nvSpPr>
          <p:cNvPr id="4" name="Text Placeholder 3"/>
          <p:cNvSpPr>
            <a:spLocks noGrp="1"/>
          </p:cNvSpPr>
          <p:nvPr>
            <p:ph type="body" sz="half" idx="2"/>
          </p:nvPr>
        </p:nvSpPr>
        <p:spPr>
          <a:xfrm>
            <a:off x="1154953" y="3129280"/>
            <a:ext cx="3531347" cy="2895599"/>
          </a:xfrm>
        </p:spPr>
        <p:txBody>
          <a:bodyPr/>
          <a:lstStyle/>
          <a:p>
            <a:pPr marL="285750" indent="-285750">
              <a:buFont typeface="Arial" panose="020B0604020202020204" pitchFamily="34" charset="0"/>
              <a:buChar char="•"/>
            </a:pPr>
            <a:r>
              <a:rPr lang="en-US" sz="2200" dirty="0" smtClean="0"/>
              <a:t>Select your folder</a:t>
            </a:r>
          </a:p>
          <a:p>
            <a:r>
              <a:rPr lang="en-US" sz="2200" dirty="0" smtClean="0"/>
              <a:t>	or</a:t>
            </a:r>
          </a:p>
          <a:p>
            <a:pPr marL="285750" indent="-285750">
              <a:buFont typeface="Arial" panose="020B0604020202020204" pitchFamily="34" charset="0"/>
              <a:buChar char="•"/>
            </a:pPr>
            <a:r>
              <a:rPr lang="en-US" sz="2200" dirty="0" smtClean="0"/>
              <a:t>Browse</a:t>
            </a:r>
            <a:endParaRPr lang="en-US" sz="2000" dirty="0" smtClean="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200" dirty="0" smtClean="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4784616" y="72424"/>
            <a:ext cx="7121344" cy="6695210"/>
          </a:xfrm>
          <a:prstGeom prst="rect">
            <a:avLst/>
          </a:prstGeom>
          <a:effectLst>
            <a:outerShdw blurRad="50800" dist="38100" dir="2700000" algn="tl" rotWithShape="0">
              <a:prstClr val="black">
                <a:alpha val="40000"/>
              </a:prstClr>
            </a:outerShdw>
          </a:effectLst>
        </p:spPr>
      </p:pic>
      <p:sp>
        <p:nvSpPr>
          <p:cNvPr id="7" name="Oval 6"/>
          <p:cNvSpPr/>
          <p:nvPr/>
        </p:nvSpPr>
        <p:spPr>
          <a:xfrm>
            <a:off x="4784616" y="1575303"/>
            <a:ext cx="707878" cy="759738"/>
          </a:xfrm>
          <a:prstGeom prst="ellipse">
            <a:avLst/>
          </a:prstGeom>
          <a:noFill/>
          <a:ln w="5715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7110359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Table of Contents</a:t>
            </a:r>
            <a:endParaRPr lang="en-US" sz="3200" dirty="0"/>
          </a:p>
        </p:txBody>
      </p:sp>
      <p:sp>
        <p:nvSpPr>
          <p:cNvPr id="4" name="Text Placeholder 3"/>
          <p:cNvSpPr>
            <a:spLocks noGrp="1"/>
          </p:cNvSpPr>
          <p:nvPr>
            <p:ph type="body" sz="half" idx="2"/>
          </p:nvPr>
        </p:nvSpPr>
        <p:spPr>
          <a:xfrm>
            <a:off x="1154953" y="3129281"/>
            <a:ext cx="3207498" cy="3566794"/>
          </a:xfrm>
        </p:spPr>
        <p:txBody>
          <a:bodyPr>
            <a:normAutofit/>
          </a:bodyPr>
          <a:lstStyle/>
          <a:p>
            <a:pPr marL="342900" indent="-342900">
              <a:buFont typeface="Arial" panose="020B0604020202020204" pitchFamily="34" charset="0"/>
              <a:buChar char="•"/>
            </a:pPr>
            <a:r>
              <a:rPr lang="en-US" sz="2400" dirty="0" smtClean="0"/>
              <a:t>Update Page Numbers</a:t>
            </a:r>
          </a:p>
          <a:p>
            <a:pPr marL="342900" indent="-342900">
              <a:buFont typeface="Arial" panose="020B0604020202020204" pitchFamily="34" charset="0"/>
              <a:buChar char="•"/>
            </a:pPr>
            <a:r>
              <a:rPr lang="en-US" sz="2400" dirty="0" smtClean="0"/>
              <a:t>Update entire table</a:t>
            </a:r>
            <a:endParaRPr lang="en-US" sz="2400" dirty="0"/>
          </a:p>
        </p:txBody>
      </p:sp>
      <p:pic>
        <p:nvPicPr>
          <p:cNvPr id="3" name="Picture 2"/>
          <p:cNvPicPr>
            <a:picLocks noChangeAspect="1"/>
          </p:cNvPicPr>
          <p:nvPr/>
        </p:nvPicPr>
        <p:blipFill rotWithShape="1">
          <a:blip r:embed="rId2"/>
          <a:srcRect l="16001" r="15802"/>
          <a:stretch/>
        </p:blipFill>
        <p:spPr>
          <a:xfrm>
            <a:off x="4362451" y="398879"/>
            <a:ext cx="7356798" cy="6339429"/>
          </a:xfrm>
          <a:prstGeom prst="rect">
            <a:avLst/>
          </a:prstGeom>
        </p:spPr>
      </p:pic>
      <p:sp>
        <p:nvSpPr>
          <p:cNvPr id="8" name="Oval 7"/>
          <p:cNvSpPr/>
          <p:nvPr/>
        </p:nvSpPr>
        <p:spPr>
          <a:xfrm rot="10800000" flipH="1" flipV="1">
            <a:off x="5084753" y="3116198"/>
            <a:ext cx="1589591" cy="659299"/>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3085936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Table of Contents</a:t>
            </a:r>
            <a:endParaRPr lang="en-US" sz="3200" dirty="0"/>
          </a:p>
        </p:txBody>
      </p:sp>
      <p:sp>
        <p:nvSpPr>
          <p:cNvPr id="4" name="Text Placeholder 3"/>
          <p:cNvSpPr>
            <a:spLocks noGrp="1"/>
          </p:cNvSpPr>
          <p:nvPr>
            <p:ph type="body" sz="half" idx="2"/>
          </p:nvPr>
        </p:nvSpPr>
        <p:spPr>
          <a:xfrm>
            <a:off x="1154953" y="3129281"/>
            <a:ext cx="3207498" cy="3566794"/>
          </a:xfrm>
        </p:spPr>
        <p:txBody>
          <a:bodyPr>
            <a:normAutofit/>
          </a:bodyPr>
          <a:lstStyle/>
          <a:p>
            <a:r>
              <a:rPr lang="en-US" sz="2400" i="1" dirty="0" smtClean="0"/>
              <a:t>Ctrl + Click</a:t>
            </a:r>
            <a:r>
              <a:rPr lang="en-US" sz="2400" dirty="0" smtClean="0"/>
              <a:t> any item to go there</a:t>
            </a:r>
            <a:endParaRPr lang="en-US" sz="2400" i="1" dirty="0"/>
          </a:p>
        </p:txBody>
      </p:sp>
      <p:sp>
        <p:nvSpPr>
          <p:cNvPr id="8" name="Oval 7"/>
          <p:cNvSpPr/>
          <p:nvPr/>
        </p:nvSpPr>
        <p:spPr>
          <a:xfrm rot="10800000" flipH="1" flipV="1">
            <a:off x="6168862" y="3383597"/>
            <a:ext cx="1120938" cy="497206"/>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pic>
        <p:nvPicPr>
          <p:cNvPr id="6" name="Content Placeholder 8"/>
          <p:cNvPicPr>
            <a:picLocks noGrp="1" noChangeAspect="1"/>
          </p:cNvPicPr>
          <p:nvPr>
            <p:ph idx="1"/>
          </p:nvPr>
        </p:nvPicPr>
        <p:blipFill rotWithShape="1">
          <a:blip r:embed="rId2"/>
          <a:srcRect r="10102"/>
          <a:stretch/>
        </p:blipFill>
        <p:spPr>
          <a:xfrm>
            <a:off x="4784725" y="1294363"/>
            <a:ext cx="7064375" cy="4982612"/>
          </a:xfrm>
          <a:prstGeom prst="rect">
            <a:avLst/>
          </a:prstGeom>
        </p:spPr>
      </p:pic>
    </p:spTree>
    <p:extLst>
      <p:ext uri="{BB962C8B-B14F-4D97-AF65-F5344CB8AC3E}">
        <p14:creationId xmlns:p14="http://schemas.microsoft.com/office/powerpoint/2010/main" val="2971648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Questions</a:t>
            </a:r>
            <a:endParaRPr lang="en-US" dirty="0"/>
          </a:p>
        </p:txBody>
      </p:sp>
      <p:sp>
        <p:nvSpPr>
          <p:cNvPr id="6" name="Content Placeholder 5"/>
          <p:cNvSpPr>
            <a:spLocks noGrp="1"/>
          </p:cNvSpPr>
          <p:nvPr>
            <p:ph idx="1"/>
          </p:nvPr>
        </p:nvSpPr>
        <p:spPr>
          <a:xfrm>
            <a:off x="646111" y="1219200"/>
            <a:ext cx="11545889" cy="5029199"/>
          </a:xfrm>
        </p:spPr>
        <p:txBody>
          <a:bodyPr>
            <a:noAutofit/>
          </a:bodyPr>
          <a:lstStyle/>
          <a:p>
            <a:r>
              <a:rPr lang="en-US" sz="2800" dirty="0" smtClean="0"/>
              <a:t>What does a red squiggly line mean?</a:t>
            </a:r>
          </a:p>
          <a:p>
            <a:r>
              <a:rPr lang="en-US" sz="2800" dirty="0"/>
              <a:t>What does a </a:t>
            </a:r>
            <a:r>
              <a:rPr lang="en-US" sz="2800" dirty="0" smtClean="0"/>
              <a:t>blue </a:t>
            </a:r>
            <a:r>
              <a:rPr lang="en-US" sz="2800" dirty="0"/>
              <a:t>squiggly line mean</a:t>
            </a:r>
            <a:r>
              <a:rPr lang="en-US" sz="2800" dirty="0" smtClean="0"/>
              <a:t>?</a:t>
            </a:r>
          </a:p>
          <a:p>
            <a:r>
              <a:rPr lang="en-US" sz="2800" dirty="0" smtClean="0"/>
              <a:t>How can you find another word with a similar meaning?</a:t>
            </a:r>
          </a:p>
          <a:p>
            <a:r>
              <a:rPr lang="en-US" sz="2800" dirty="0" smtClean="0"/>
              <a:t>What additional information does the Word thesaurus provide?</a:t>
            </a:r>
          </a:p>
          <a:p>
            <a:r>
              <a:rPr lang="en-US" sz="2800" dirty="0" smtClean="0"/>
              <a:t>What must you have in your document for a Table of Contents to work?</a:t>
            </a:r>
          </a:p>
          <a:p>
            <a:r>
              <a:rPr lang="en-US" sz="2800" dirty="0" smtClean="0"/>
              <a:t>Where do you go to insert a Table of Contents?</a:t>
            </a:r>
          </a:p>
          <a:p>
            <a:r>
              <a:rPr lang="en-US" sz="2800" dirty="0" smtClean="0"/>
              <a:t>How do you update the TOC?</a:t>
            </a:r>
          </a:p>
          <a:p>
            <a:endParaRPr lang="en-US" sz="2800" dirty="0"/>
          </a:p>
          <a:p>
            <a:endParaRPr lang="en-US" sz="2800" dirty="0"/>
          </a:p>
        </p:txBody>
      </p:sp>
    </p:spTree>
    <p:extLst>
      <p:ext uri="{BB962C8B-B14F-4D97-AF65-F5344CB8AC3E}">
        <p14:creationId xmlns:p14="http://schemas.microsoft.com/office/powerpoint/2010/main" val="19794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What’s Next?</a:t>
            </a:r>
            <a:endParaRPr lang="en-US" dirty="0"/>
          </a:p>
        </p:txBody>
      </p:sp>
      <p:sp>
        <p:nvSpPr>
          <p:cNvPr id="5" name="Text Placeholder 4"/>
          <p:cNvSpPr>
            <a:spLocks noGrp="1"/>
          </p:cNvSpPr>
          <p:nvPr>
            <p:ph type="body" idx="1"/>
          </p:nvPr>
        </p:nvSpPr>
        <p:spPr/>
        <p:txBody>
          <a:bodyPr/>
          <a:lstStyle/>
          <a:p>
            <a:r>
              <a:rPr lang="en-US" cap="none" smtClean="0"/>
              <a:t>Importing Resources</a:t>
            </a:r>
            <a:endParaRPr lang="en-US" cap="none" dirty="0"/>
          </a:p>
        </p:txBody>
      </p:sp>
    </p:spTree>
    <p:extLst>
      <p:ext uri="{BB962C8B-B14F-4D97-AF65-F5344CB8AC3E}">
        <p14:creationId xmlns:p14="http://schemas.microsoft.com/office/powerpoint/2010/main" val="35904137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cap="none" dirty="0" smtClean="0"/>
              <a:t>Working With Microsoft </a:t>
            </a:r>
            <a:br>
              <a:rPr lang="en-US" cap="none" dirty="0" smtClean="0"/>
            </a:br>
            <a:r>
              <a:rPr lang="en-US" b="1" cap="none" dirty="0" smtClean="0"/>
              <a:t>Word</a:t>
            </a:r>
            <a:r>
              <a:rPr lang="en-US" cap="none" dirty="0" smtClean="0"/>
              <a:t> </a:t>
            </a:r>
            <a:r>
              <a:rPr lang="en-US" b="1" cap="none" dirty="0" smtClean="0"/>
              <a:t>2016</a:t>
            </a:r>
            <a:endParaRPr lang="en-US" b="1" cap="none" dirty="0"/>
          </a:p>
        </p:txBody>
      </p:sp>
      <p:sp>
        <p:nvSpPr>
          <p:cNvPr id="3" name="Subtitle 2"/>
          <p:cNvSpPr>
            <a:spLocks noGrp="1"/>
          </p:cNvSpPr>
          <p:nvPr>
            <p:ph type="subTitle" idx="1"/>
          </p:nvPr>
        </p:nvSpPr>
        <p:spPr/>
        <p:txBody>
          <a:bodyPr/>
          <a:lstStyle/>
          <a:p>
            <a:r>
              <a:rPr lang="en-US" dirty="0" smtClean="0"/>
              <a:t>Jack Castillo</a:t>
            </a:r>
          </a:p>
          <a:p>
            <a:r>
              <a:rPr lang="en-US" dirty="0" smtClean="0"/>
              <a:t>Keith Morgan								</a:t>
            </a:r>
            <a:r>
              <a:rPr lang="en-US" b="1" dirty="0" smtClean="0"/>
              <a:t>Lesson 8</a:t>
            </a:r>
            <a:endParaRPr lang="en-US" b="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2148" t="15629" r="19778" b="33408"/>
          <a:stretch/>
        </p:blipFill>
        <p:spPr>
          <a:xfrm>
            <a:off x="8400261" y="2865119"/>
            <a:ext cx="3160704" cy="2773681"/>
          </a:xfrm>
          <a:prstGeom prst="rect">
            <a:avLst/>
          </a:prstGeom>
        </p:spPr>
      </p:pic>
    </p:spTree>
    <p:extLst>
      <p:ext uri="{BB962C8B-B14F-4D97-AF65-F5344CB8AC3E}">
        <p14:creationId xmlns:p14="http://schemas.microsoft.com/office/powerpoint/2010/main" val="1162750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724617" cy="1447800"/>
          </a:xfrm>
        </p:spPr>
        <p:txBody>
          <a:bodyPr/>
          <a:lstStyle/>
          <a:p>
            <a:r>
              <a:rPr lang="en-US" sz="3200" dirty="0" smtClean="0"/>
              <a:t>Tables</a:t>
            </a:r>
            <a:endParaRPr lang="en-US" sz="3200" dirty="0"/>
          </a:p>
        </p:txBody>
      </p:sp>
      <p:sp>
        <p:nvSpPr>
          <p:cNvPr id="4" name="Text Placeholder 3"/>
          <p:cNvSpPr>
            <a:spLocks noGrp="1"/>
          </p:cNvSpPr>
          <p:nvPr>
            <p:ph type="body" sz="half" idx="2"/>
          </p:nvPr>
        </p:nvSpPr>
        <p:spPr>
          <a:xfrm>
            <a:off x="1154954" y="3129280"/>
            <a:ext cx="3276370" cy="2895599"/>
          </a:xfrm>
        </p:spPr>
        <p:txBody>
          <a:bodyPr/>
          <a:lstStyle/>
          <a:p>
            <a:pPr marL="342900" indent="-342900">
              <a:buFont typeface="Arial" panose="020B0604020202020204" pitchFamily="34" charset="0"/>
              <a:buChar char="•"/>
            </a:pPr>
            <a:r>
              <a:rPr lang="en-US" sz="2400" dirty="0" smtClean="0"/>
              <a:t>Insert and Edit</a:t>
            </a:r>
          </a:p>
          <a:p>
            <a:pPr marL="342900" indent="-342900">
              <a:buFont typeface="Arial" panose="020B0604020202020204" pitchFamily="34" charset="0"/>
              <a:buChar char="•"/>
            </a:pPr>
            <a:r>
              <a:rPr lang="en-US" sz="2400" dirty="0" smtClean="0"/>
              <a:t>Import from Excel</a:t>
            </a:r>
          </a:p>
          <a:p>
            <a:pPr marL="342900" indent="-342900">
              <a:buFont typeface="Arial" panose="020B0604020202020204" pitchFamily="34" charset="0"/>
              <a:buChar char="•"/>
            </a:pPr>
            <a:endParaRPr lang="en-US" sz="2400" dirty="0"/>
          </a:p>
        </p:txBody>
      </p:sp>
      <p:graphicFrame>
        <p:nvGraphicFramePr>
          <p:cNvPr id="5" name="Content Placeholder 4"/>
          <p:cNvGraphicFramePr>
            <a:graphicFrameLocks noGrp="1"/>
          </p:cNvGraphicFramePr>
          <p:nvPr>
            <p:ph idx="1"/>
            <p:extLst/>
          </p:nvPr>
        </p:nvGraphicFramePr>
        <p:xfrm>
          <a:off x="4784725" y="1447802"/>
          <a:ext cx="7092951" cy="2228848"/>
        </p:xfrm>
        <a:graphic>
          <a:graphicData uri="http://schemas.openxmlformats.org/drawingml/2006/table">
            <a:tbl>
              <a:tblPr firstRow="1" bandRow="1">
                <a:tableStyleId>{FABFCF23-3B69-468F-B69F-88F6DE6A72F2}</a:tableStyleId>
              </a:tblPr>
              <a:tblGrid>
                <a:gridCol w="2364317">
                  <a:extLst>
                    <a:ext uri="{9D8B030D-6E8A-4147-A177-3AD203B41FA5}">
                      <a16:colId xmlns:a16="http://schemas.microsoft.com/office/drawing/2014/main" val="1345861079"/>
                    </a:ext>
                  </a:extLst>
                </a:gridCol>
                <a:gridCol w="2364317">
                  <a:extLst>
                    <a:ext uri="{9D8B030D-6E8A-4147-A177-3AD203B41FA5}">
                      <a16:colId xmlns:a16="http://schemas.microsoft.com/office/drawing/2014/main" val="2850745514"/>
                    </a:ext>
                  </a:extLst>
                </a:gridCol>
                <a:gridCol w="2364317">
                  <a:extLst>
                    <a:ext uri="{9D8B030D-6E8A-4147-A177-3AD203B41FA5}">
                      <a16:colId xmlns:a16="http://schemas.microsoft.com/office/drawing/2014/main" val="3422275090"/>
                    </a:ext>
                  </a:extLst>
                </a:gridCol>
              </a:tblGrid>
              <a:tr h="547696">
                <a:tc>
                  <a:txBody>
                    <a:bodyPr/>
                    <a:lstStyle/>
                    <a:p>
                      <a:r>
                        <a:rPr lang="en-US" dirty="0" smtClean="0"/>
                        <a:t>Name</a:t>
                      </a:r>
                      <a:endParaRPr lang="en-US" dirty="0"/>
                    </a:p>
                  </a:txBody>
                  <a:tcPr/>
                </a:tc>
                <a:tc>
                  <a:txBody>
                    <a:bodyPr/>
                    <a:lstStyle/>
                    <a:p>
                      <a:r>
                        <a:rPr lang="en-US" dirty="0" smtClean="0"/>
                        <a:t>Address</a:t>
                      </a:r>
                      <a:endParaRPr lang="en-US" dirty="0"/>
                    </a:p>
                  </a:txBody>
                  <a:tcPr/>
                </a:tc>
                <a:tc>
                  <a:txBody>
                    <a:bodyPr/>
                    <a:lstStyle/>
                    <a:p>
                      <a:r>
                        <a:rPr lang="en-US" dirty="0" smtClean="0"/>
                        <a:t>Phone</a:t>
                      </a:r>
                      <a:endParaRPr lang="en-US" dirty="0"/>
                    </a:p>
                  </a:txBody>
                  <a:tcPr/>
                </a:tc>
                <a:extLst>
                  <a:ext uri="{0D108BD9-81ED-4DB2-BD59-A6C34878D82A}">
                    <a16:rowId xmlns:a16="http://schemas.microsoft.com/office/drawing/2014/main" val="1985898403"/>
                  </a:ext>
                </a:extLst>
              </a:tr>
              <a:tr h="420288">
                <a:tc>
                  <a:txBody>
                    <a:bodyPr/>
                    <a:lstStyle/>
                    <a:p>
                      <a:r>
                        <a:rPr lang="en-US" dirty="0" smtClean="0"/>
                        <a:t>John</a:t>
                      </a:r>
                      <a:r>
                        <a:rPr lang="en-US" baseline="0" dirty="0" smtClean="0"/>
                        <a:t> Smith</a:t>
                      </a:r>
                      <a:endParaRPr lang="en-US" dirty="0"/>
                    </a:p>
                  </a:txBody>
                  <a:tcPr/>
                </a:tc>
                <a:tc>
                  <a:txBody>
                    <a:bodyPr/>
                    <a:lstStyle/>
                    <a:p>
                      <a:r>
                        <a:rPr lang="en-US" dirty="0" smtClean="0"/>
                        <a:t>123 Main St</a:t>
                      </a:r>
                      <a:endParaRPr lang="en-US" dirty="0"/>
                    </a:p>
                  </a:txBody>
                  <a:tcPr/>
                </a:tc>
                <a:tc>
                  <a:txBody>
                    <a:bodyPr/>
                    <a:lstStyle/>
                    <a:p>
                      <a:r>
                        <a:rPr lang="en-US" dirty="0" smtClean="0"/>
                        <a:t>803-555-1234</a:t>
                      </a:r>
                      <a:endParaRPr lang="en-US" dirty="0"/>
                    </a:p>
                  </a:txBody>
                  <a:tcPr/>
                </a:tc>
                <a:extLst>
                  <a:ext uri="{0D108BD9-81ED-4DB2-BD59-A6C34878D82A}">
                    <a16:rowId xmlns:a16="http://schemas.microsoft.com/office/drawing/2014/main" val="1603644123"/>
                  </a:ext>
                </a:extLst>
              </a:tr>
              <a:tr h="420288">
                <a:tc>
                  <a:txBody>
                    <a:bodyPr/>
                    <a:lstStyle/>
                    <a:p>
                      <a:r>
                        <a:rPr lang="en-US" dirty="0" smtClean="0"/>
                        <a:t>Adam Williams</a:t>
                      </a:r>
                      <a:endParaRPr lang="en-US" dirty="0"/>
                    </a:p>
                  </a:txBody>
                  <a:tcPr/>
                </a:tc>
                <a:tc>
                  <a:txBody>
                    <a:bodyPr/>
                    <a:lstStyle/>
                    <a:p>
                      <a:r>
                        <a:rPr lang="en-US" dirty="0" smtClean="0"/>
                        <a:t>532 Adam St</a:t>
                      </a:r>
                      <a:endParaRPr lang="en-US" dirty="0"/>
                    </a:p>
                  </a:txBody>
                  <a:tcPr/>
                </a:tc>
                <a:tc>
                  <a:txBody>
                    <a:bodyPr/>
                    <a:lstStyle/>
                    <a:p>
                      <a:r>
                        <a:rPr lang="en-US" dirty="0" smtClean="0"/>
                        <a:t>803-555-5234</a:t>
                      </a:r>
                      <a:endParaRPr lang="en-US" dirty="0"/>
                    </a:p>
                  </a:txBody>
                  <a:tcPr/>
                </a:tc>
                <a:extLst>
                  <a:ext uri="{0D108BD9-81ED-4DB2-BD59-A6C34878D82A}">
                    <a16:rowId xmlns:a16="http://schemas.microsoft.com/office/drawing/2014/main" val="3338103968"/>
                  </a:ext>
                </a:extLst>
              </a:tr>
              <a:tr h="420288">
                <a:tc>
                  <a:txBody>
                    <a:bodyPr/>
                    <a:lstStyle/>
                    <a:p>
                      <a:r>
                        <a:rPr lang="en-US" dirty="0" smtClean="0"/>
                        <a:t>Susie Crawford</a:t>
                      </a:r>
                      <a:endParaRPr lang="en-US" dirty="0"/>
                    </a:p>
                  </a:txBody>
                  <a:tcPr/>
                </a:tc>
                <a:tc>
                  <a:txBody>
                    <a:bodyPr/>
                    <a:lstStyle/>
                    <a:p>
                      <a:r>
                        <a:rPr lang="en-US" dirty="0" smtClean="0"/>
                        <a:t>9853 N. West St</a:t>
                      </a:r>
                      <a:endParaRPr lang="en-US" dirty="0"/>
                    </a:p>
                  </a:txBody>
                  <a:tcPr/>
                </a:tc>
                <a:tc>
                  <a:txBody>
                    <a:bodyPr/>
                    <a:lstStyle/>
                    <a:p>
                      <a:r>
                        <a:rPr lang="en-US" dirty="0" smtClean="0"/>
                        <a:t>803-555-6435</a:t>
                      </a:r>
                      <a:endParaRPr lang="en-US" dirty="0"/>
                    </a:p>
                  </a:txBody>
                  <a:tcPr/>
                </a:tc>
                <a:extLst>
                  <a:ext uri="{0D108BD9-81ED-4DB2-BD59-A6C34878D82A}">
                    <a16:rowId xmlns:a16="http://schemas.microsoft.com/office/drawing/2014/main" val="3878189974"/>
                  </a:ext>
                </a:extLst>
              </a:tr>
              <a:tr h="420288">
                <a:tc>
                  <a:txBody>
                    <a:bodyPr/>
                    <a:lstStyle/>
                    <a:p>
                      <a:r>
                        <a:rPr lang="en-US" dirty="0" smtClean="0"/>
                        <a:t>Clint</a:t>
                      </a:r>
                      <a:r>
                        <a:rPr lang="en-US" baseline="0" dirty="0" smtClean="0"/>
                        <a:t> Adams</a:t>
                      </a:r>
                      <a:endParaRPr lang="en-US" dirty="0"/>
                    </a:p>
                  </a:txBody>
                  <a:tcPr/>
                </a:tc>
                <a:tc>
                  <a:txBody>
                    <a:bodyPr/>
                    <a:lstStyle/>
                    <a:p>
                      <a:r>
                        <a:rPr lang="en-US" dirty="0" smtClean="0"/>
                        <a:t>321 Straight</a:t>
                      </a:r>
                      <a:r>
                        <a:rPr lang="en-US" baseline="0" dirty="0" smtClean="0"/>
                        <a:t> Way</a:t>
                      </a:r>
                      <a:endParaRPr lang="en-US" dirty="0"/>
                    </a:p>
                  </a:txBody>
                  <a:tcPr/>
                </a:tc>
                <a:tc>
                  <a:txBody>
                    <a:bodyPr/>
                    <a:lstStyle/>
                    <a:p>
                      <a:r>
                        <a:rPr lang="en-US" dirty="0" smtClean="0"/>
                        <a:t>803-555-2231</a:t>
                      </a:r>
                      <a:endParaRPr lang="en-US" dirty="0"/>
                    </a:p>
                  </a:txBody>
                  <a:tcPr/>
                </a:tc>
                <a:extLst>
                  <a:ext uri="{0D108BD9-81ED-4DB2-BD59-A6C34878D82A}">
                    <a16:rowId xmlns:a16="http://schemas.microsoft.com/office/drawing/2014/main" val="2782447072"/>
                  </a:ext>
                </a:extLst>
              </a:tr>
            </a:tbl>
          </a:graphicData>
        </a:graphic>
      </p:graphicFrame>
      <p:graphicFrame>
        <p:nvGraphicFramePr>
          <p:cNvPr id="8" name="Object 7"/>
          <p:cNvGraphicFramePr>
            <a:graphicFrameLocks noChangeAspect="1"/>
          </p:cNvGraphicFramePr>
          <p:nvPr>
            <p:extLst/>
          </p:nvPr>
        </p:nvGraphicFramePr>
        <p:xfrm>
          <a:off x="4784725" y="4060825"/>
          <a:ext cx="6589713" cy="2147888"/>
        </p:xfrm>
        <a:graphic>
          <a:graphicData uri="http://schemas.openxmlformats.org/presentationml/2006/ole">
            <mc:AlternateContent xmlns:mc="http://schemas.openxmlformats.org/markup-compatibility/2006">
              <mc:Choice xmlns:v="urn:schemas-microsoft-com:vml" Requires="v">
                <p:oleObj spid="_x0000_s1092" name="Worksheet" r:id="rId4" imgW="5143692" imgH="1676244" progId="Excel.Sheet.12">
                  <p:embed/>
                </p:oleObj>
              </mc:Choice>
              <mc:Fallback>
                <p:oleObj name="Worksheet" r:id="rId4" imgW="5143692" imgH="1676244" progId="Excel.Sheet.12">
                  <p:embed/>
                  <p:pic>
                    <p:nvPicPr>
                      <p:cNvPr id="8" name="Object 7"/>
                      <p:cNvPicPr/>
                      <p:nvPr/>
                    </p:nvPicPr>
                    <p:blipFill>
                      <a:blip r:embed="rId5"/>
                      <a:stretch>
                        <a:fillRect/>
                      </a:stretch>
                    </p:blipFill>
                    <p:spPr>
                      <a:xfrm>
                        <a:off x="4784725" y="4060825"/>
                        <a:ext cx="6589713" cy="2147888"/>
                      </a:xfrm>
                      <a:prstGeom prst="rect">
                        <a:avLst/>
                      </a:prstGeom>
                    </p:spPr>
                  </p:pic>
                </p:oleObj>
              </mc:Fallback>
            </mc:AlternateContent>
          </a:graphicData>
        </a:graphic>
      </p:graphicFrame>
    </p:spTree>
    <p:extLst>
      <p:ext uri="{BB962C8B-B14F-4D97-AF65-F5344CB8AC3E}">
        <p14:creationId xmlns:p14="http://schemas.microsoft.com/office/powerpoint/2010/main" val="1526374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724617" cy="1447800"/>
          </a:xfrm>
        </p:spPr>
        <p:txBody>
          <a:bodyPr/>
          <a:lstStyle/>
          <a:p>
            <a:r>
              <a:rPr lang="en-US" sz="3200" dirty="0" smtClean="0"/>
              <a:t>Pictures</a:t>
            </a:r>
            <a:endParaRPr lang="en-US" sz="3200" dirty="0"/>
          </a:p>
        </p:txBody>
      </p:sp>
      <p:sp>
        <p:nvSpPr>
          <p:cNvPr id="4" name="Text Placeholder 3"/>
          <p:cNvSpPr>
            <a:spLocks noGrp="1"/>
          </p:cNvSpPr>
          <p:nvPr>
            <p:ph type="body" sz="half" idx="2"/>
          </p:nvPr>
        </p:nvSpPr>
        <p:spPr>
          <a:xfrm>
            <a:off x="1154954" y="3129280"/>
            <a:ext cx="3276370" cy="3557270"/>
          </a:xfrm>
        </p:spPr>
        <p:txBody>
          <a:bodyPr/>
          <a:lstStyle/>
          <a:p>
            <a:pPr marL="342900" indent="-342900">
              <a:buFont typeface="Arial" panose="020B0604020202020204" pitchFamily="34" charset="0"/>
              <a:buChar char="•"/>
            </a:pPr>
            <a:r>
              <a:rPr lang="en-US" sz="2400" smtClean="0"/>
              <a:t>Corrections</a:t>
            </a:r>
            <a:endParaRPr lang="en-US" sz="2400" dirty="0" smtClean="0"/>
          </a:p>
          <a:p>
            <a:pPr marL="342900" indent="-342900">
              <a:buFont typeface="Arial" panose="020B0604020202020204" pitchFamily="34" charset="0"/>
              <a:buChar char="•"/>
            </a:pPr>
            <a:r>
              <a:rPr lang="en-US" sz="2400" dirty="0" smtClean="0"/>
              <a:t>Artistic Effects</a:t>
            </a:r>
          </a:p>
          <a:p>
            <a:pPr marL="342900" indent="-342900">
              <a:buFont typeface="Arial" panose="020B0604020202020204" pitchFamily="34" charset="0"/>
              <a:buChar char="•"/>
            </a:pPr>
            <a:r>
              <a:rPr lang="en-US" sz="2400" dirty="0" smtClean="0"/>
              <a:t>Styles</a:t>
            </a:r>
          </a:p>
          <a:p>
            <a:pPr marL="342900" indent="-342900">
              <a:buFont typeface="Arial" panose="020B0604020202020204" pitchFamily="34" charset="0"/>
              <a:buChar char="•"/>
            </a:pPr>
            <a:r>
              <a:rPr lang="en-US" sz="2400" dirty="0" smtClean="0"/>
              <a:t>Borders</a:t>
            </a:r>
          </a:p>
          <a:p>
            <a:pPr marL="342900" indent="-342900">
              <a:buFont typeface="Arial" panose="020B0604020202020204" pitchFamily="34" charset="0"/>
              <a:buChar char="•"/>
            </a:pPr>
            <a:r>
              <a:rPr lang="en-US" sz="2400" dirty="0" smtClean="0"/>
              <a:t>Crop</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i="1"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784724" y="1347093"/>
            <a:ext cx="7308691" cy="4567932"/>
          </a:xfrm>
        </p:spPr>
      </p:pic>
    </p:spTree>
    <p:extLst>
      <p:ext uri="{BB962C8B-B14F-4D97-AF65-F5344CB8AC3E}">
        <p14:creationId xmlns:p14="http://schemas.microsoft.com/office/powerpoint/2010/main" val="716257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724617" cy="1447800"/>
          </a:xfrm>
        </p:spPr>
        <p:txBody>
          <a:bodyPr/>
          <a:lstStyle/>
          <a:p>
            <a:r>
              <a:rPr lang="en-US" sz="3200" dirty="0" smtClean="0"/>
              <a:t>Screenshots</a:t>
            </a:r>
            <a:endParaRPr lang="en-US" sz="3200" dirty="0"/>
          </a:p>
        </p:txBody>
      </p:sp>
      <p:sp>
        <p:nvSpPr>
          <p:cNvPr id="4" name="Text Placeholder 3"/>
          <p:cNvSpPr>
            <a:spLocks noGrp="1"/>
          </p:cNvSpPr>
          <p:nvPr>
            <p:ph type="body" sz="half" idx="2"/>
          </p:nvPr>
        </p:nvSpPr>
        <p:spPr>
          <a:xfrm>
            <a:off x="1154954" y="3129280"/>
            <a:ext cx="3276370" cy="2895599"/>
          </a:xfrm>
        </p:spPr>
        <p:txBody>
          <a:bodyPr/>
          <a:lstStyle/>
          <a:p>
            <a:pPr marL="342900" indent="-342900">
              <a:buFont typeface="Arial" panose="020B0604020202020204" pitchFamily="34" charset="0"/>
              <a:buChar char="•"/>
            </a:pPr>
            <a:r>
              <a:rPr lang="en-US" sz="2400" dirty="0" smtClean="0"/>
              <a:t>Built in Screenshot</a:t>
            </a:r>
          </a:p>
          <a:p>
            <a:pPr marL="342900" indent="-342900">
              <a:buFont typeface="Arial" panose="020B0604020202020204" pitchFamily="34" charset="0"/>
              <a:buChar char="•"/>
            </a:pPr>
            <a:r>
              <a:rPr lang="en-US" sz="2400" dirty="0" smtClean="0"/>
              <a:t>Snipping Tool</a:t>
            </a:r>
          </a:p>
          <a:p>
            <a:pPr marL="342900" indent="-342900">
              <a:buFont typeface="Arial" panose="020B0604020202020204" pitchFamily="34" charset="0"/>
              <a:buChar char="•"/>
            </a:pPr>
            <a:r>
              <a:rPr lang="en-US" sz="2400" dirty="0" smtClean="0"/>
              <a:t>Print Screen</a:t>
            </a:r>
          </a:p>
          <a:p>
            <a:pPr marL="342900" indent="-342900">
              <a:buFont typeface="Arial" panose="020B0604020202020204" pitchFamily="34" charset="0"/>
              <a:buChar char="•"/>
            </a:pPr>
            <a:endParaRPr lang="en-US" sz="2400" dirty="0"/>
          </a:p>
          <a:p>
            <a:endParaRPr lang="en-US" sz="2400" dirty="0"/>
          </a:p>
        </p:txBody>
      </p:sp>
      <p:pic>
        <p:nvPicPr>
          <p:cNvPr id="5" name="Content Placeholder 4"/>
          <p:cNvPicPr>
            <a:picLocks noGrp="1" noChangeAspect="1"/>
          </p:cNvPicPr>
          <p:nvPr>
            <p:ph idx="1"/>
          </p:nvPr>
        </p:nvPicPr>
        <p:blipFill>
          <a:blip r:embed="rId3"/>
          <a:stretch>
            <a:fillRect/>
          </a:stretch>
        </p:blipFill>
        <p:spPr>
          <a:xfrm>
            <a:off x="4784725" y="1291084"/>
            <a:ext cx="7305940" cy="4109591"/>
          </a:xfrm>
          <a:prstGeom prst="rect">
            <a:avLst/>
          </a:prstGeom>
        </p:spPr>
      </p:pic>
    </p:spTree>
    <p:extLst>
      <p:ext uri="{BB962C8B-B14F-4D97-AF65-F5344CB8AC3E}">
        <p14:creationId xmlns:p14="http://schemas.microsoft.com/office/powerpoint/2010/main" val="2028129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724617" cy="1447800"/>
          </a:xfrm>
        </p:spPr>
        <p:txBody>
          <a:bodyPr/>
          <a:lstStyle/>
          <a:p>
            <a:r>
              <a:rPr lang="en-US" sz="3200" dirty="0" smtClean="0"/>
              <a:t>Shapes</a:t>
            </a:r>
            <a:endParaRPr lang="en-US" sz="3200" dirty="0"/>
          </a:p>
        </p:txBody>
      </p:sp>
      <p:sp>
        <p:nvSpPr>
          <p:cNvPr id="4" name="Text Placeholder 3"/>
          <p:cNvSpPr>
            <a:spLocks noGrp="1"/>
          </p:cNvSpPr>
          <p:nvPr>
            <p:ph type="body" sz="half" idx="2"/>
          </p:nvPr>
        </p:nvSpPr>
        <p:spPr>
          <a:xfrm>
            <a:off x="1154954" y="3129280"/>
            <a:ext cx="3093196" cy="2895599"/>
          </a:xfrm>
        </p:spPr>
        <p:txBody>
          <a:bodyPr/>
          <a:lstStyle/>
          <a:p>
            <a:pPr marL="342900" indent="-342900">
              <a:buFont typeface="Arial" panose="020B0604020202020204" pitchFamily="34" charset="0"/>
              <a:buChar char="•"/>
            </a:pPr>
            <a:r>
              <a:rPr lang="en-US" sz="2400" dirty="0" smtClean="0"/>
              <a:t>Drawing Tools</a:t>
            </a:r>
          </a:p>
          <a:p>
            <a:pPr marL="342900" indent="-342900">
              <a:buFont typeface="Arial" panose="020B0604020202020204" pitchFamily="34" charset="0"/>
              <a:buChar char="•"/>
            </a:pPr>
            <a:r>
              <a:rPr lang="en-US" sz="2400" dirty="0" smtClean="0"/>
              <a:t>Click inside to add text</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a:p>
        </p:txBody>
      </p:sp>
      <p:sp>
        <p:nvSpPr>
          <p:cNvPr id="6" name="Smiley Face 5"/>
          <p:cNvSpPr/>
          <p:nvPr/>
        </p:nvSpPr>
        <p:spPr>
          <a:xfrm>
            <a:off x="4826611" y="5662928"/>
            <a:ext cx="1009650" cy="1009650"/>
          </a:xfrm>
          <a:prstGeom prst="smileyFace">
            <a:avLst>
              <a:gd name="adj" fmla="val -4653"/>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 name="Sun 6"/>
          <p:cNvSpPr/>
          <p:nvPr/>
        </p:nvSpPr>
        <p:spPr>
          <a:xfrm>
            <a:off x="6675435" y="5591491"/>
            <a:ext cx="1114425" cy="1114425"/>
          </a:xfrm>
          <a:prstGeom prst="su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8" name="Flowchart: Process 7"/>
          <p:cNvSpPr/>
          <p:nvPr/>
        </p:nvSpPr>
        <p:spPr>
          <a:xfrm>
            <a:off x="8724900" y="5810250"/>
            <a:ext cx="1000125" cy="670084"/>
          </a:xfrm>
          <a:prstGeom prst="flowChart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Start</a:t>
            </a:r>
            <a:endParaRPr lang="en-US" dirty="0"/>
          </a:p>
        </p:txBody>
      </p:sp>
      <p:sp>
        <p:nvSpPr>
          <p:cNvPr id="9" name="Flowchart: Decision 8"/>
          <p:cNvSpPr/>
          <p:nvPr/>
        </p:nvSpPr>
        <p:spPr>
          <a:xfrm>
            <a:off x="10134600" y="5843942"/>
            <a:ext cx="1800225" cy="647623"/>
          </a:xfrm>
          <a:prstGeom prst="flowChartDecisio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smtClean="0"/>
              <a:t>Choose</a:t>
            </a:r>
            <a:endParaRPr lang="en-US" dirty="0"/>
          </a:p>
        </p:txBody>
      </p:sp>
      <p:cxnSp>
        <p:nvCxnSpPr>
          <p:cNvPr id="11" name="Straight Connector 10"/>
          <p:cNvCxnSpPr>
            <a:endCxn id="9" idx="1"/>
          </p:cNvCxnSpPr>
          <p:nvPr/>
        </p:nvCxnSpPr>
        <p:spPr>
          <a:xfrm>
            <a:off x="9725025" y="6167754"/>
            <a:ext cx="409575" cy="0"/>
          </a:xfrm>
          <a:prstGeom prst="line">
            <a:avLst/>
          </a:prstGeom>
        </p:spPr>
        <p:style>
          <a:lnRef idx="3">
            <a:schemeClr val="dk1"/>
          </a:lnRef>
          <a:fillRef idx="0">
            <a:schemeClr val="dk1"/>
          </a:fillRef>
          <a:effectRef idx="2">
            <a:schemeClr val="dk1"/>
          </a:effectRef>
          <a:fontRef idx="minor">
            <a:schemeClr val="tx1"/>
          </a:fontRef>
        </p:style>
      </p:cxnSp>
      <p:pic>
        <p:nvPicPr>
          <p:cNvPr id="10" name="Content Placeholder 9"/>
          <p:cNvPicPr>
            <a:picLocks noGrp="1" noChangeAspect="1"/>
          </p:cNvPicPr>
          <p:nvPr>
            <p:ph idx="1"/>
          </p:nvPr>
        </p:nvPicPr>
        <p:blipFill rotWithShape="1">
          <a:blip r:embed="rId3"/>
          <a:srcRect r="50000" b="26048"/>
          <a:stretch/>
        </p:blipFill>
        <p:spPr>
          <a:xfrm>
            <a:off x="4584052" y="60265"/>
            <a:ext cx="6687328" cy="5290084"/>
          </a:xfrm>
          <a:prstGeom prst="rect">
            <a:avLst/>
          </a:prstGeom>
        </p:spPr>
      </p:pic>
      <p:sp>
        <p:nvSpPr>
          <p:cNvPr id="12" name="Oval 11"/>
          <p:cNvSpPr/>
          <p:nvPr/>
        </p:nvSpPr>
        <p:spPr>
          <a:xfrm rot="10800000" flipH="1" flipV="1">
            <a:off x="6814540" y="572175"/>
            <a:ext cx="836214" cy="875625"/>
          </a:xfrm>
          <a:prstGeom prst="ellipse">
            <a:avLst/>
          </a:prstGeom>
          <a:noFill/>
          <a:ln w="3810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3615588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SmartArt</a:t>
            </a:r>
            <a:endParaRPr lang="en-US" sz="3200" dirty="0"/>
          </a:p>
        </p:txBody>
      </p:sp>
      <p:graphicFrame>
        <p:nvGraphicFramePr>
          <p:cNvPr id="6" name="Content Placeholder 5"/>
          <p:cNvGraphicFramePr>
            <a:graphicFrameLocks noGrp="1"/>
          </p:cNvGraphicFramePr>
          <p:nvPr>
            <p:ph sz="half" idx="1"/>
            <p:extLst/>
          </p:nvPr>
        </p:nvGraphicFramePr>
        <p:xfrm>
          <a:off x="311638" y="1156603"/>
          <a:ext cx="5612911" cy="5357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6"/>
          <p:cNvSpPr>
            <a:spLocks noGrp="1"/>
          </p:cNvSpPr>
          <p:nvPr>
            <p:ph sz="half" idx="2"/>
          </p:nvPr>
        </p:nvSpPr>
        <p:spPr/>
        <p:txBody>
          <a:bodyPr/>
          <a:lstStyle/>
          <a:p>
            <a:endParaRPr lang="en-US"/>
          </a:p>
        </p:txBody>
      </p:sp>
      <p:pic>
        <p:nvPicPr>
          <p:cNvPr id="5" name="Picture 4"/>
          <p:cNvPicPr>
            <a:picLocks noChangeAspect="1"/>
          </p:cNvPicPr>
          <p:nvPr/>
        </p:nvPicPr>
        <p:blipFill>
          <a:blip r:embed="rId8"/>
          <a:stretch>
            <a:fillRect/>
          </a:stretch>
        </p:blipFill>
        <p:spPr>
          <a:xfrm>
            <a:off x="4343932" y="67169"/>
            <a:ext cx="7707590" cy="4212035"/>
          </a:xfrm>
          <a:prstGeom prst="rect">
            <a:avLst/>
          </a:prstGeom>
        </p:spPr>
      </p:pic>
    </p:spTree>
    <p:extLst>
      <p:ext uri="{BB962C8B-B14F-4D97-AF65-F5344CB8AC3E}">
        <p14:creationId xmlns:p14="http://schemas.microsoft.com/office/powerpoint/2010/main" val="1625368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364</TotalTime>
  <Words>2449</Words>
  <Application>Microsoft Office PowerPoint</Application>
  <PresentationFormat>Widescreen</PresentationFormat>
  <Paragraphs>547</Paragraphs>
  <Slides>111</Slides>
  <Notes>24</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111</vt:i4>
      </vt:variant>
    </vt:vector>
  </HeadingPairs>
  <TitlesOfParts>
    <vt:vector size="123" baseType="lpstr">
      <vt:lpstr>Arial</vt:lpstr>
      <vt:lpstr>Calibri</vt:lpstr>
      <vt:lpstr>Cambria</vt:lpstr>
      <vt:lpstr>Cambria Math</vt:lpstr>
      <vt:lpstr>Century Gothic</vt:lpstr>
      <vt:lpstr>Tahoma</vt:lpstr>
      <vt:lpstr>Times New Roman</vt:lpstr>
      <vt:lpstr>Wingdings</vt:lpstr>
      <vt:lpstr>Wingdings 3</vt:lpstr>
      <vt:lpstr>Ion</vt:lpstr>
      <vt:lpstr>1_Ion</vt:lpstr>
      <vt:lpstr>Worksheet</vt:lpstr>
      <vt:lpstr>Working With Microsoft  Word 2016</vt:lpstr>
      <vt:lpstr>Course Overview</vt:lpstr>
      <vt:lpstr>What do you hope to get out of this class?</vt:lpstr>
      <vt:lpstr>The Word Screen</vt:lpstr>
      <vt:lpstr>File Management</vt:lpstr>
      <vt:lpstr>Creating a New Document</vt:lpstr>
      <vt:lpstr>Opening a Document</vt:lpstr>
      <vt:lpstr>Saving Your Work</vt:lpstr>
      <vt:lpstr>Saving Your Work</vt:lpstr>
      <vt:lpstr>Saving Your Work</vt:lpstr>
      <vt:lpstr>Navigating</vt:lpstr>
      <vt:lpstr>Selecting Text</vt:lpstr>
      <vt:lpstr>Need help?</vt:lpstr>
      <vt:lpstr>Review</vt:lpstr>
      <vt:lpstr>What’s Next?</vt:lpstr>
      <vt:lpstr>Working With Microsoft  Word 2016</vt:lpstr>
      <vt:lpstr>Anyone see anything wrong with this document?</vt:lpstr>
      <vt:lpstr>Page Layout</vt:lpstr>
      <vt:lpstr>Margins</vt:lpstr>
      <vt:lpstr>Orientation</vt:lpstr>
      <vt:lpstr>Page Size</vt:lpstr>
      <vt:lpstr>Columns</vt:lpstr>
      <vt:lpstr>Page Breaks</vt:lpstr>
      <vt:lpstr>Paragraph Formatting</vt:lpstr>
      <vt:lpstr>Paragraph Alignment</vt:lpstr>
      <vt:lpstr>Paragraph Indention</vt:lpstr>
      <vt:lpstr>Line Spacing</vt:lpstr>
      <vt:lpstr>Background Color</vt:lpstr>
      <vt:lpstr>Review</vt:lpstr>
      <vt:lpstr>What’s Next?</vt:lpstr>
      <vt:lpstr>Working With Microsoft  Word 2016</vt:lpstr>
      <vt:lpstr>A message from your teacher...</vt:lpstr>
      <vt:lpstr>Fonts</vt:lpstr>
      <vt:lpstr>Fonts</vt:lpstr>
      <vt:lpstr>Fonts</vt:lpstr>
      <vt:lpstr>Font Size</vt:lpstr>
      <vt:lpstr>Text Formatting</vt:lpstr>
      <vt:lpstr>Text Formatting</vt:lpstr>
      <vt:lpstr>Word Styles</vt:lpstr>
      <vt:lpstr>Drop Caps</vt:lpstr>
      <vt:lpstr>Questions</vt:lpstr>
      <vt:lpstr>What’s Next?</vt:lpstr>
      <vt:lpstr>Working With Microsoft  Word 2016</vt:lpstr>
      <vt:lpstr>Tables are a pain in the ass...</vt:lpstr>
      <vt:lpstr>Parts of a Table</vt:lpstr>
      <vt:lpstr>Adding a Table</vt:lpstr>
      <vt:lpstr>Navigating in the Table</vt:lpstr>
      <vt:lpstr>Adding Rows and Columns</vt:lpstr>
      <vt:lpstr>Adding Rows and Columns</vt:lpstr>
      <vt:lpstr>Deleting Rows and Columns</vt:lpstr>
      <vt:lpstr>Adjusting Width and Height</vt:lpstr>
      <vt:lpstr>Adjusting Width and Height</vt:lpstr>
      <vt:lpstr>Merging Cells</vt:lpstr>
      <vt:lpstr>Cell Alignment</vt:lpstr>
      <vt:lpstr>Questions</vt:lpstr>
      <vt:lpstr>What’s Next?</vt:lpstr>
      <vt:lpstr>Working With Microsoft  Word 2016</vt:lpstr>
      <vt:lpstr>Table Tools</vt:lpstr>
      <vt:lpstr>Table Styles</vt:lpstr>
      <vt:lpstr>Table Styles</vt:lpstr>
      <vt:lpstr>Table Style Options</vt:lpstr>
      <vt:lpstr>Borders</vt:lpstr>
      <vt:lpstr>Border Painter</vt:lpstr>
      <vt:lpstr>Cell Sizing</vt:lpstr>
      <vt:lpstr>Alignment</vt:lpstr>
      <vt:lpstr>Text Direction</vt:lpstr>
      <vt:lpstr>Cell Margins</vt:lpstr>
      <vt:lpstr>Sorting Data</vt:lpstr>
      <vt:lpstr>Questions</vt:lpstr>
      <vt:lpstr>What’s Next?</vt:lpstr>
      <vt:lpstr>Working With Microsoft  Word 2016</vt:lpstr>
      <vt:lpstr>Headers &amp; Footers</vt:lpstr>
      <vt:lpstr>Headers &amp; Footers</vt:lpstr>
      <vt:lpstr>Themes</vt:lpstr>
      <vt:lpstr>Elements</vt:lpstr>
      <vt:lpstr>Header &amp; Footer Options</vt:lpstr>
      <vt:lpstr>And here we is what we end up with…</vt:lpstr>
      <vt:lpstr>Lists</vt:lpstr>
      <vt:lpstr>Working with Lists</vt:lpstr>
      <vt:lpstr>Customizing Lists</vt:lpstr>
      <vt:lpstr>Questions</vt:lpstr>
      <vt:lpstr>What’s Next?</vt:lpstr>
      <vt:lpstr>Working With Microsoft  Word 2016</vt:lpstr>
      <vt:lpstr>Typos</vt:lpstr>
      <vt:lpstr>Document  Check</vt:lpstr>
      <vt:lpstr>Grammar</vt:lpstr>
      <vt:lpstr>Thesaurus</vt:lpstr>
      <vt:lpstr>Thesaurus</vt:lpstr>
      <vt:lpstr>Table of Contents</vt:lpstr>
      <vt:lpstr>Table of Contents</vt:lpstr>
      <vt:lpstr>Table of Contents</vt:lpstr>
      <vt:lpstr>Questions</vt:lpstr>
      <vt:lpstr>What’s Next?</vt:lpstr>
      <vt:lpstr>Working With Microsoft  Word 2016</vt:lpstr>
      <vt:lpstr>Tables</vt:lpstr>
      <vt:lpstr>Pictures</vt:lpstr>
      <vt:lpstr>Screenshots</vt:lpstr>
      <vt:lpstr>Shapes</vt:lpstr>
      <vt:lpstr>SmartArt</vt:lpstr>
      <vt:lpstr>Charts</vt:lpstr>
      <vt:lpstr>Copy / Paste Resource</vt:lpstr>
      <vt:lpstr>WordArt</vt:lpstr>
      <vt:lpstr>Equations</vt:lpstr>
      <vt:lpstr>Questions</vt:lpstr>
      <vt:lpstr>What’s Next?</vt:lpstr>
      <vt:lpstr>Working With Microsoft  Word 2016</vt:lpstr>
      <vt:lpstr>Test Review</vt:lpstr>
      <vt:lpstr>Test Review</vt:lpstr>
      <vt:lpstr>Test Review</vt:lpstr>
      <vt:lpstr>Test Review</vt:lpstr>
      <vt:lpstr>Test 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Word</dc:title>
  <dc:creator>Character</dc:creator>
  <cp:lastModifiedBy>Character</cp:lastModifiedBy>
  <cp:revision>141</cp:revision>
  <dcterms:created xsi:type="dcterms:W3CDTF">2020-06-29T00:47:49Z</dcterms:created>
  <dcterms:modified xsi:type="dcterms:W3CDTF">2021-02-01T23:08:39Z</dcterms:modified>
</cp:coreProperties>
</file>